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4"/>
  </p:sldMasterIdLst>
  <p:notesMasterIdLst>
    <p:notesMasterId r:id="rId78"/>
  </p:notesMasterIdLst>
  <p:handoutMasterIdLst>
    <p:handoutMasterId r:id="rId79"/>
  </p:handoutMasterIdLst>
  <p:sldIdLst>
    <p:sldId id="256" r:id="rId5"/>
    <p:sldId id="266" r:id="rId6"/>
    <p:sldId id="267"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337"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9" r:id="rId70"/>
    <p:sldId id="331" r:id="rId71"/>
    <p:sldId id="338" r:id="rId72"/>
    <p:sldId id="333" r:id="rId73"/>
    <p:sldId id="332" r:id="rId74"/>
    <p:sldId id="334" r:id="rId75"/>
    <p:sldId id="335" r:id="rId76"/>
    <p:sldId id="336" r:id="rId77"/>
  </p:sldIdLst>
  <p:sldSz cx="9144000" cy="6858000" type="screen4x3"/>
  <p:notesSz cx="6858000" cy="9144000"/>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28C"/>
    <a:srgbClr val="04628A"/>
    <a:srgbClr val="B2D59B"/>
    <a:srgbClr val="959595"/>
    <a:srgbClr val="E2EFD9"/>
    <a:srgbClr val="C8E2E8"/>
    <a:srgbClr val="FFFFFF"/>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D1B11-685F-4034-A935-EB60B6B932F8}" v="49" dt="2023-07-03T08:03:09.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5513" autoAdjust="0"/>
  </p:normalViewPr>
  <p:slideViewPr>
    <p:cSldViewPr>
      <p:cViewPr varScale="1">
        <p:scale>
          <a:sx n="57" d="100"/>
          <a:sy n="57" d="100"/>
        </p:scale>
        <p:origin x="1448" y="32"/>
      </p:cViewPr>
      <p:guideLst>
        <p:guide orient="horz" pos="2160"/>
        <p:guide pos="2880"/>
      </p:guideLst>
    </p:cSldViewPr>
  </p:slideViewPr>
  <p:outlineViewPr>
    <p:cViewPr>
      <p:scale>
        <a:sx n="33" d="100"/>
        <a:sy n="33" d="100"/>
      </p:scale>
      <p:origin x="0" y="-5934"/>
    </p:cViewPr>
  </p:outlineViewPr>
  <p:notesTextViewPr>
    <p:cViewPr>
      <p:scale>
        <a:sx n="3" d="2"/>
        <a:sy n="3" d="2"/>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B6C0B-0117-4743-8328-A5DB4D9FCB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spcBef>
                <a:spcPct val="20000"/>
              </a:spcBef>
              <a:buClr>
                <a:srgbClr val="00628C"/>
              </a:buClr>
              <a:buFont typeface="Arial" charset="0"/>
              <a:buChar char="●"/>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63B09BFC-F640-422D-B4AB-74F12C08FB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spcBef>
                <a:spcPct val="20000"/>
              </a:spcBef>
              <a:buClr>
                <a:srgbClr val="00628C"/>
              </a:buClr>
              <a:buFont typeface="Arial" charset="0"/>
              <a:buChar char="●"/>
              <a:defRPr sz="1200" smtClean="0">
                <a:latin typeface="Arial" charset="0"/>
              </a:defRPr>
            </a:lvl1pPr>
          </a:lstStyle>
          <a:p>
            <a:pPr>
              <a:defRPr/>
            </a:pPr>
            <a:fld id="{D38FF3E4-EF53-40C6-A4A3-8EBF07B2252E}" type="datetimeFigureOut">
              <a:rPr lang="en-US"/>
              <a:pPr>
                <a:defRPr/>
              </a:pPr>
              <a:t>7/3/2023</a:t>
            </a:fld>
            <a:endParaRPr lang="en-US"/>
          </a:p>
        </p:txBody>
      </p:sp>
      <p:sp>
        <p:nvSpPr>
          <p:cNvPr id="4" name="Footer Placeholder 3">
            <a:extLst>
              <a:ext uri="{FF2B5EF4-FFF2-40B4-BE49-F238E27FC236}">
                <a16:creationId xmlns:a16="http://schemas.microsoft.com/office/drawing/2014/main" id="{D29E924A-E08A-477D-B39D-DA955CC4A2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spcBef>
                <a:spcPct val="20000"/>
              </a:spcBef>
              <a:buClr>
                <a:srgbClr val="00628C"/>
              </a:buClr>
              <a:buFont typeface="Arial" charset="0"/>
              <a:buChar char="●"/>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468782A-B07E-4D55-9E6B-63D81C7F51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spcBef>
                <a:spcPct val="20000"/>
              </a:spcBef>
              <a:buClr>
                <a:srgbClr val="00628C"/>
              </a:buClr>
              <a:buFont typeface="Arial" charset="0"/>
              <a:buChar char="●"/>
              <a:defRPr sz="1200" smtClean="0">
                <a:latin typeface="Arial" charset="0"/>
              </a:defRPr>
            </a:lvl1pPr>
          </a:lstStyle>
          <a:p>
            <a:pPr>
              <a:defRPr/>
            </a:pPr>
            <a:fld id="{B0207C41-694A-4600-BF04-9AB3C638F367}" type="slidenum">
              <a:rPr lang="en-US"/>
              <a:pPr>
                <a:defRPr/>
              </a:pPr>
              <a:t>‹#›</a:t>
            </a:fld>
            <a:endParaRPr lang="en-US"/>
          </a:p>
        </p:txBody>
      </p:sp>
    </p:spTree>
    <p:extLst>
      <p:ext uri="{BB962C8B-B14F-4D97-AF65-F5344CB8AC3E}">
        <p14:creationId xmlns:p14="http://schemas.microsoft.com/office/powerpoint/2010/main" val="2887921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93FC6-E5B7-49AA-A409-AE2875284C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spcBef>
                <a:spcPct val="20000"/>
              </a:spcBef>
              <a:buClr>
                <a:srgbClr val="00628C"/>
              </a:buClr>
              <a:buFont typeface="Arial" charset="0"/>
              <a:buChar char="●"/>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8B17724-CA7C-455D-8F08-6C18C44C2AB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spcBef>
                <a:spcPct val="20000"/>
              </a:spcBef>
              <a:buClr>
                <a:srgbClr val="00628C"/>
              </a:buClr>
              <a:buFont typeface="Arial" charset="0"/>
              <a:buChar char="●"/>
              <a:defRPr sz="1200" smtClean="0">
                <a:latin typeface="Arial" charset="0"/>
              </a:defRPr>
            </a:lvl1pPr>
          </a:lstStyle>
          <a:p>
            <a:pPr>
              <a:defRPr/>
            </a:pPr>
            <a:fld id="{06EF14BC-503B-445B-B09B-A3F4E1DD5759}" type="datetimeFigureOut">
              <a:rPr lang="en-US"/>
              <a:pPr>
                <a:defRPr/>
              </a:pPr>
              <a:t>7/3/2023</a:t>
            </a:fld>
            <a:endParaRPr lang="en-US"/>
          </a:p>
        </p:txBody>
      </p:sp>
      <p:sp>
        <p:nvSpPr>
          <p:cNvPr id="4" name="Slide Image Placeholder 3">
            <a:extLst>
              <a:ext uri="{FF2B5EF4-FFF2-40B4-BE49-F238E27FC236}">
                <a16:creationId xmlns:a16="http://schemas.microsoft.com/office/drawing/2014/main" id="{0BCA8172-AA8A-4777-ABCC-564FA5C4B77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EE7808A-01F7-4C5D-B2C8-18E7E2957014}"/>
              </a:ext>
            </a:extLst>
          </p:cNvPr>
          <p:cNvSpPr>
            <a:spLocks noGrp="1"/>
          </p:cNvSpPr>
          <p:nvPr>
            <p:ph type="body" sz="quarter" idx="3"/>
          </p:nvPr>
        </p:nvSpPr>
        <p:spPr>
          <a:xfrm>
            <a:off x="685800" y="4400550"/>
            <a:ext cx="5486400" cy="3600450"/>
          </a:xfrm>
          <a:prstGeom prst="rect">
            <a:avLst/>
          </a:prstGeom>
        </p:spPr>
        <p:txBody>
          <a:bodyPr vert="horz" lIns="91440" tIns="45720" rIns="91440" bIns="45720" numCol="2"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EB3FCDB9-65B0-4A85-A95B-7403FA467C3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spcBef>
                <a:spcPct val="20000"/>
              </a:spcBef>
              <a:buClr>
                <a:srgbClr val="00628C"/>
              </a:buClr>
              <a:buFont typeface="Arial" charset="0"/>
              <a:buChar char="●"/>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ABEA985-0F39-470B-83F2-E15CD3D44D0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spcBef>
                <a:spcPct val="20000"/>
              </a:spcBef>
              <a:buClr>
                <a:srgbClr val="00628C"/>
              </a:buClr>
              <a:buFont typeface="Arial" charset="0"/>
              <a:buChar char="●"/>
              <a:defRPr sz="1200" smtClean="0">
                <a:latin typeface="Arial" charset="0"/>
              </a:defRPr>
            </a:lvl1pPr>
          </a:lstStyle>
          <a:p>
            <a:pPr>
              <a:defRPr/>
            </a:pPr>
            <a:fld id="{3553230D-E69B-4566-AB3A-99AAD012A72A}" type="slidenum">
              <a:rPr lang="en-US"/>
              <a:pPr>
                <a:defRPr/>
              </a:pPr>
              <a:t>‹#›</a:t>
            </a:fld>
            <a:endParaRPr lang="en-US"/>
          </a:p>
        </p:txBody>
      </p:sp>
    </p:spTree>
    <p:extLst>
      <p:ext uri="{BB962C8B-B14F-4D97-AF65-F5344CB8AC3E}">
        <p14:creationId xmlns:p14="http://schemas.microsoft.com/office/powerpoint/2010/main" val="31836659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D00A0C2-FD37-48B1-B88A-8DAE8D1710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117FC9F-D3CB-40CC-89D3-85F89BC01D84}"/>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There are six counters.</a:t>
            </a:r>
            <a:endParaRPr lang="en-GB" i="1" dirty="0"/>
          </a:p>
          <a:p>
            <a:pPr lvl="0"/>
            <a:r>
              <a:rPr lang="en-GB" sz="1200" i="1" kern="1200" dirty="0">
                <a:solidFill>
                  <a:schemeClr val="tx1"/>
                </a:solidFill>
                <a:effectLst/>
                <a:latin typeface="+mn-lt"/>
                <a:ea typeface="+mn-ea"/>
                <a:cs typeface="+mn-cs"/>
              </a:rPr>
              <a:t>There are three groups of two; there are six altogether.</a:t>
            </a:r>
          </a:p>
          <a:p>
            <a:pPr lvl="0"/>
            <a:r>
              <a:rPr lang="en-GB" sz="1200" i="1" kern="1200" dirty="0">
                <a:solidFill>
                  <a:schemeClr val="tx1"/>
                </a:solidFill>
                <a:effectLst/>
                <a:latin typeface="+mn-lt"/>
                <a:ea typeface="+mn-ea"/>
                <a:cs typeface="+mn-cs"/>
              </a:rPr>
              <a:t>Six is divided into groups of two. There are three groups.</a:t>
            </a:r>
          </a:p>
          <a:p>
            <a:pPr lvl="0"/>
            <a:r>
              <a:rPr lang="en-GB" sz="1200" i="1" kern="1200" dirty="0">
                <a:solidFill>
                  <a:schemeClr val="tx1"/>
                </a:solidFill>
                <a:effectLst/>
                <a:latin typeface="+mn-lt"/>
                <a:ea typeface="+mn-ea"/>
                <a:cs typeface="+mn-cs"/>
              </a:rPr>
              <a:t>Six is divided into three groups of two.</a:t>
            </a:r>
          </a:p>
        </p:txBody>
      </p:sp>
      <p:sp>
        <p:nvSpPr>
          <p:cNvPr id="12292" name="Slide Number Placeholder 3">
            <a:extLst>
              <a:ext uri="{FF2B5EF4-FFF2-40B4-BE49-F238E27FC236}">
                <a16:creationId xmlns:a16="http://schemas.microsoft.com/office/drawing/2014/main" id="{9E71EE1F-2D11-4B17-9347-961BCAC635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fld id="{5F6EEF1F-3374-4B16-BCA5-691630F4E7B9}" type="slidenum">
              <a:rPr lang="en-US" altLang="en-US" sz="1200"/>
              <a:pPr/>
              <a:t>3</a:t>
            </a:fld>
            <a:endParaRPr lang="en-US" altLang="en-US" sz="1200"/>
          </a:p>
        </p:txBody>
      </p:sp>
    </p:spTree>
    <p:extLst>
      <p:ext uri="{BB962C8B-B14F-4D97-AF65-F5344CB8AC3E}">
        <p14:creationId xmlns:p14="http://schemas.microsoft.com/office/powerpoint/2010/main" val="353494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12</a:t>
            </a:fld>
            <a:endParaRPr lang="en-US"/>
          </a:p>
        </p:txBody>
      </p:sp>
    </p:spTree>
    <p:extLst>
      <p:ext uri="{BB962C8B-B14F-4D97-AF65-F5344CB8AC3E}">
        <p14:creationId xmlns:p14="http://schemas.microsoft.com/office/powerpoint/2010/main" val="73076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13</a:t>
            </a:fld>
            <a:endParaRPr lang="en-US"/>
          </a:p>
        </p:txBody>
      </p:sp>
    </p:spTree>
    <p:extLst>
      <p:ext uri="{BB962C8B-B14F-4D97-AF65-F5344CB8AC3E}">
        <p14:creationId xmlns:p14="http://schemas.microsoft.com/office/powerpoint/2010/main" val="350838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14</a:t>
            </a:fld>
            <a:endParaRPr lang="en-US"/>
          </a:p>
        </p:txBody>
      </p:sp>
    </p:spTree>
    <p:extLst>
      <p:ext uri="{BB962C8B-B14F-4D97-AF65-F5344CB8AC3E}">
        <p14:creationId xmlns:p14="http://schemas.microsoft.com/office/powerpoint/2010/main" val="235662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Aisha says this represents five groups of five.</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Ben says this represents two groups of ten with a remainder of five.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Felicity says this represents four groups of five, with a remainder of five.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 is correct? Why?</a:t>
            </a:r>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15</a:t>
            </a:fld>
            <a:endParaRPr lang="en-US"/>
          </a:p>
        </p:txBody>
      </p:sp>
    </p:spTree>
    <p:extLst>
      <p:ext uri="{BB962C8B-B14F-4D97-AF65-F5344CB8AC3E}">
        <p14:creationId xmlns:p14="http://schemas.microsoft.com/office/powerpoint/2010/main" val="386027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Quotitive</a:t>
            </a:r>
            <a:r>
              <a:rPr lang="en-GB" i="1" baseline="0" dirty="0"/>
              <a:t> (grouping) structure</a:t>
            </a:r>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16</a:t>
            </a:fld>
            <a:endParaRPr lang="en-US"/>
          </a:p>
        </p:txBody>
      </p:sp>
    </p:spTree>
    <p:extLst>
      <p:ext uri="{BB962C8B-B14F-4D97-AF65-F5344CB8AC3E}">
        <p14:creationId xmlns:p14="http://schemas.microsoft.com/office/powerpoint/2010/main" val="339163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Arial" panose="020B0604020202020204" pitchFamily="34" charset="0"/>
              </a:rPr>
              <a:t>There are fifteen biscuits. If I put them into bags of five, how many bags will I need?</a:t>
            </a:r>
            <a:endParaRPr lang="en-GB" sz="1200" i="1" dirty="0">
              <a:latin typeface="Myriad Pro" panose="020B0503030403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17</a:t>
            </a:fld>
            <a:endParaRPr lang="en-US"/>
          </a:p>
        </p:txBody>
      </p:sp>
    </p:spTree>
    <p:extLst>
      <p:ext uri="{BB962C8B-B14F-4D97-AF65-F5344CB8AC3E}">
        <p14:creationId xmlns:p14="http://schemas.microsoft.com/office/powerpoint/2010/main" val="521282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18</a:t>
            </a:fld>
            <a:endParaRPr lang="en-US"/>
          </a:p>
        </p:txBody>
      </p:sp>
    </p:spTree>
    <p:extLst>
      <p:ext uri="{BB962C8B-B14F-4D97-AF65-F5344CB8AC3E}">
        <p14:creationId xmlns:p14="http://schemas.microsoft.com/office/powerpoint/2010/main" val="145081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We can represent this as fifteen divided into groups of five.</a:t>
            </a:r>
            <a:endParaRPr lang="en-GB"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19</a:t>
            </a:fld>
            <a:endParaRPr lang="en-US"/>
          </a:p>
        </p:txBody>
      </p:sp>
    </p:spTree>
    <p:extLst>
      <p:ext uri="{BB962C8B-B14F-4D97-AF65-F5344CB8AC3E}">
        <p14:creationId xmlns:p14="http://schemas.microsoft.com/office/powerpoint/2010/main" val="132010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rPr>
              <a:t>There are fourteen seeds. Two seeds are planted in each pot.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rPr>
              <a:t>How many pots are needed?</a:t>
            </a:r>
            <a:br>
              <a:rPr lang="en-GB" sz="1200" i="1" dirty="0">
                <a:latin typeface="Myriad Pro" panose="020B0503030403020204" pitchFamily="34" charset="0"/>
              </a:rPr>
            </a:br>
            <a:r>
              <a:rPr lang="en-GB" i="1" dirty="0"/>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20</a:t>
            </a:fld>
            <a:endParaRPr lang="en-US"/>
          </a:p>
        </p:txBody>
      </p:sp>
    </p:spTree>
    <p:extLst>
      <p:ext uri="{BB962C8B-B14F-4D97-AF65-F5344CB8AC3E}">
        <p14:creationId xmlns:p14="http://schemas.microsoft.com/office/powerpoint/2010/main" val="657169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 farmer has forty eggs. She can fit ten eggs in a box. </a:t>
            </a:r>
          </a:p>
          <a:p>
            <a:r>
              <a:rPr lang="en-US" i="1" dirty="0"/>
              <a:t>How many boxes does she need?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21</a:t>
            </a:fld>
            <a:endParaRPr lang="en-US"/>
          </a:p>
        </p:txBody>
      </p:sp>
    </p:spTree>
    <p:extLst>
      <p:ext uri="{BB962C8B-B14F-4D97-AF65-F5344CB8AC3E}">
        <p14:creationId xmlns:p14="http://schemas.microsoft.com/office/powerpoint/2010/main" val="288705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n-lt"/>
                <a:ea typeface="+mn-ea"/>
                <a:cs typeface="+mn-cs"/>
              </a:rPr>
              <a:t>There are two groups of three; there are six altogether.</a:t>
            </a:r>
          </a:p>
          <a:p>
            <a:pPr lvl="0"/>
            <a:r>
              <a:rPr lang="en-GB" sz="1200" i="1" kern="1200" dirty="0">
                <a:solidFill>
                  <a:schemeClr val="tx1"/>
                </a:solidFill>
                <a:effectLst/>
                <a:latin typeface="+mn-lt"/>
                <a:ea typeface="+mn-ea"/>
                <a:cs typeface="+mn-cs"/>
              </a:rPr>
              <a:t>Six is divided into groups of three. There are two groups.</a:t>
            </a:r>
          </a:p>
          <a:p>
            <a:pPr lvl="0"/>
            <a:r>
              <a:rPr lang="en-GB" sz="1200" i="1" kern="1200" dirty="0">
                <a:solidFill>
                  <a:schemeClr val="tx1"/>
                </a:solidFill>
                <a:effectLst/>
                <a:latin typeface="+mn-lt"/>
                <a:ea typeface="+mn-ea"/>
                <a:cs typeface="+mn-cs"/>
              </a:rPr>
              <a:t>Six is divided into two groups of three. </a:t>
            </a: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4</a:t>
            </a:fld>
            <a:endParaRPr lang="en-US"/>
          </a:p>
        </p:txBody>
      </p:sp>
    </p:spTree>
    <p:extLst>
      <p:ext uri="{BB962C8B-B14F-4D97-AF65-F5344CB8AC3E}">
        <p14:creationId xmlns:p14="http://schemas.microsoft.com/office/powerpoint/2010/main" val="312733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There are sixteen children. The children get into pairs.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pairs will there be?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err="1"/>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22</a:t>
            </a:fld>
            <a:endParaRPr lang="en-US"/>
          </a:p>
        </p:txBody>
      </p:sp>
    </p:spTree>
    <p:extLst>
      <p:ext uri="{BB962C8B-B14F-4D97-AF65-F5344CB8AC3E}">
        <p14:creationId xmlns:p14="http://schemas.microsoft.com/office/powerpoint/2010/main" val="2623302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Arial" panose="020B0604020202020204" pitchFamily="34" charset="0"/>
              </a:rPr>
              <a:t>There are fifteen biscuits.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Arial" panose="020B0604020202020204" pitchFamily="34" charset="0"/>
              </a:rPr>
              <a:t>If I put them into bags of five, how many bags will I need?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sz="1200" i="1" dirty="0">
              <a:latin typeface="Myriad Pro" panose="020B0503030403020204" pitchFamily="34" charset="0"/>
              <a:cs typeface="Arial" panose="020B0604020202020204" pitchFamily="34" charset="0"/>
            </a:endParaRPr>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23</a:t>
            </a:fld>
            <a:endParaRPr lang="en-US"/>
          </a:p>
        </p:txBody>
      </p:sp>
    </p:spTree>
    <p:extLst>
      <p:ext uri="{BB962C8B-B14F-4D97-AF65-F5344CB8AC3E}">
        <p14:creationId xmlns:p14="http://schemas.microsoft.com/office/powerpoint/2010/main" val="2819174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24</a:t>
            </a:fld>
            <a:endParaRPr lang="en-US"/>
          </a:p>
        </p:txBody>
      </p:sp>
    </p:spTree>
    <p:extLst>
      <p:ext uri="{BB962C8B-B14F-4D97-AF65-F5344CB8AC3E}">
        <p14:creationId xmlns:p14="http://schemas.microsoft.com/office/powerpoint/2010/main" val="3587123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25</a:t>
            </a:fld>
            <a:endParaRPr lang="en-US"/>
          </a:p>
        </p:txBody>
      </p:sp>
    </p:spTree>
    <p:extLst>
      <p:ext uri="{BB962C8B-B14F-4D97-AF65-F5344CB8AC3E}">
        <p14:creationId xmlns:p14="http://schemas.microsoft.com/office/powerpoint/2010/main" val="1460163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I have eight balloons. I give two balloons to each child.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children get balloons?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26</a:t>
            </a:fld>
            <a:endParaRPr lang="en-US"/>
          </a:p>
        </p:txBody>
      </p:sp>
    </p:spTree>
    <p:extLst>
      <p:ext uri="{BB962C8B-B14F-4D97-AF65-F5344CB8AC3E}">
        <p14:creationId xmlns:p14="http://schemas.microsoft.com/office/powerpoint/2010/main" val="3489374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27</a:t>
            </a:fld>
            <a:endParaRPr lang="en-US"/>
          </a:p>
        </p:txBody>
      </p:sp>
    </p:spTree>
    <p:extLst>
      <p:ext uri="{BB962C8B-B14F-4D97-AF65-F5344CB8AC3E}">
        <p14:creationId xmlns:p14="http://schemas.microsoft.com/office/powerpoint/2010/main" val="915501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28</a:t>
            </a:fld>
            <a:endParaRPr lang="en-US"/>
          </a:p>
        </p:txBody>
      </p:sp>
    </p:spTree>
    <p:extLst>
      <p:ext uri="{BB962C8B-B14F-4D97-AF65-F5344CB8AC3E}">
        <p14:creationId xmlns:p14="http://schemas.microsoft.com/office/powerpoint/2010/main" val="2564204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29</a:t>
            </a:fld>
            <a:endParaRPr lang="en-US"/>
          </a:p>
        </p:txBody>
      </p:sp>
    </p:spTree>
    <p:extLst>
      <p:ext uri="{BB962C8B-B14F-4D97-AF65-F5344CB8AC3E}">
        <p14:creationId xmlns:p14="http://schemas.microsoft.com/office/powerpoint/2010/main" val="4260025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dirty="0">
                <a:latin typeface="Myriad Pro" panose="020B0503030403020204" pitchFamily="34" charset="0"/>
                <a:ea typeface="Times New Roman" panose="02020603050405020304" pitchFamily="18" charset="0"/>
                <a:cs typeface="Times New Roman" panose="02020603050405020304" pitchFamily="18" charset="0"/>
              </a:rPr>
              <a:t>A dressmaker has a ribbon that is thirty centimetres long. She needs five-</a:t>
            </a:r>
            <a:r>
              <a:rPr lang="en-US" sz="1200" i="1" dirty="0" err="1">
                <a:latin typeface="Myriad Pro" panose="020B0503030403020204" pitchFamily="34" charset="0"/>
                <a:ea typeface="Times New Roman" panose="02020603050405020304" pitchFamily="18" charset="0"/>
                <a:cs typeface="Times New Roman" panose="02020603050405020304" pitchFamily="18" charset="0"/>
              </a:rPr>
              <a:t>centimetre</a:t>
            </a:r>
            <a:r>
              <a:rPr lang="en-US"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US" sz="1200" i="1" dirty="0">
                <a:latin typeface="Myriad Pro" panose="020B0503030403020204" pitchFamily="34" charset="0"/>
                <a:ea typeface="Times New Roman" panose="02020603050405020304" pitchFamily="18" charset="0"/>
                <a:cs typeface="Times New Roman" panose="02020603050405020304" pitchFamily="18" charset="0"/>
              </a:rPr>
              <a:t>lengths. </a:t>
            </a:r>
            <a:br>
              <a:rPr lang="en-US" sz="1200" i="1" dirty="0">
                <a:latin typeface="Myriad Pro" panose="020B0503030403020204" pitchFamily="34" charset="0"/>
                <a:ea typeface="Times New Roman" panose="02020603050405020304" pitchFamily="18" charset="0"/>
                <a:cs typeface="Times New Roman" panose="02020603050405020304" pitchFamily="18" charset="0"/>
              </a:rPr>
            </a:br>
            <a:r>
              <a:rPr lang="en-US" sz="1200" i="1" dirty="0">
                <a:latin typeface="Myriad Pro" panose="020B0503030403020204" pitchFamily="34" charset="0"/>
                <a:ea typeface="Times New Roman" panose="02020603050405020304" pitchFamily="18" charset="0"/>
                <a:cs typeface="Times New Roman" panose="02020603050405020304" pitchFamily="18" charset="0"/>
              </a:rPr>
              <a:t>How many five-</a:t>
            </a:r>
            <a:r>
              <a:rPr lang="en-US" sz="1200" i="1" dirty="0" err="1">
                <a:latin typeface="Myriad Pro" panose="020B0503030403020204" pitchFamily="34" charset="0"/>
                <a:ea typeface="Times New Roman" panose="02020603050405020304" pitchFamily="18" charset="0"/>
                <a:cs typeface="Times New Roman" panose="02020603050405020304" pitchFamily="18" charset="0"/>
              </a:rPr>
              <a:t>centimetre</a:t>
            </a:r>
            <a:r>
              <a:rPr lang="en-US" sz="1200" i="1" dirty="0">
                <a:latin typeface="Myriad Pro" panose="020B0503030403020204" pitchFamily="34" charset="0"/>
                <a:ea typeface="Times New Roman" panose="02020603050405020304" pitchFamily="18" charset="0"/>
                <a:cs typeface="Times New Roman" panose="02020603050405020304" pitchFamily="18" charset="0"/>
              </a:rPr>
              <a:t> lengths can she make?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30</a:t>
            </a:fld>
            <a:endParaRPr lang="en-US"/>
          </a:p>
        </p:txBody>
      </p:sp>
    </p:spTree>
    <p:extLst>
      <p:ext uri="{BB962C8B-B14F-4D97-AF65-F5344CB8AC3E}">
        <p14:creationId xmlns:p14="http://schemas.microsoft.com/office/powerpoint/2010/main" val="67108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dirty="0">
                <a:latin typeface="Myriad Pro" panose="020B0503030403020204" pitchFamily="34" charset="0"/>
                <a:ea typeface="Times New Roman" panose="02020603050405020304" pitchFamily="18" charset="0"/>
                <a:cs typeface="Times New Roman" panose="02020603050405020304" pitchFamily="18" charset="0"/>
              </a:rPr>
              <a:t>A dressmaker has a ribbon that is thirty centimetres long. She needs five-</a:t>
            </a:r>
            <a:r>
              <a:rPr lang="en-US" sz="1200" i="1" dirty="0" err="1">
                <a:latin typeface="Myriad Pro" panose="020B0503030403020204" pitchFamily="34" charset="0"/>
                <a:ea typeface="Times New Roman" panose="02020603050405020304" pitchFamily="18" charset="0"/>
                <a:cs typeface="Times New Roman" panose="02020603050405020304" pitchFamily="18" charset="0"/>
              </a:rPr>
              <a:t>centimetre</a:t>
            </a:r>
            <a:r>
              <a:rPr lang="en-US"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US" sz="1200" i="1" dirty="0">
                <a:latin typeface="Myriad Pro" panose="020B0503030403020204" pitchFamily="34" charset="0"/>
                <a:ea typeface="Times New Roman" panose="02020603050405020304" pitchFamily="18" charset="0"/>
                <a:cs typeface="Times New Roman" panose="02020603050405020304" pitchFamily="18" charset="0"/>
              </a:rPr>
              <a:t>lengths. </a:t>
            </a:r>
            <a:br>
              <a:rPr lang="en-US" sz="1200" i="1" dirty="0">
                <a:latin typeface="Myriad Pro" panose="020B0503030403020204" pitchFamily="34" charset="0"/>
                <a:ea typeface="Times New Roman" panose="02020603050405020304" pitchFamily="18" charset="0"/>
                <a:cs typeface="Times New Roman" panose="02020603050405020304" pitchFamily="18" charset="0"/>
              </a:rPr>
            </a:br>
            <a:r>
              <a:rPr lang="en-US" sz="1200" i="1" dirty="0">
                <a:latin typeface="Myriad Pro" panose="020B0503030403020204" pitchFamily="34" charset="0"/>
                <a:ea typeface="Times New Roman" panose="02020603050405020304" pitchFamily="18" charset="0"/>
                <a:cs typeface="Times New Roman" panose="02020603050405020304" pitchFamily="18" charset="0"/>
              </a:rPr>
              <a:t>How many five-</a:t>
            </a:r>
            <a:r>
              <a:rPr lang="en-US" sz="1200" i="1" dirty="0" err="1">
                <a:latin typeface="Myriad Pro" panose="020B0503030403020204" pitchFamily="34" charset="0"/>
                <a:ea typeface="Times New Roman" panose="02020603050405020304" pitchFamily="18" charset="0"/>
                <a:cs typeface="Times New Roman" panose="02020603050405020304" pitchFamily="18" charset="0"/>
              </a:rPr>
              <a:t>centimetre</a:t>
            </a:r>
            <a:r>
              <a:rPr lang="en-US" sz="1200" i="1" dirty="0">
                <a:latin typeface="Myriad Pro" panose="020B0503030403020204" pitchFamily="34" charset="0"/>
                <a:ea typeface="Times New Roman" panose="02020603050405020304" pitchFamily="18" charset="0"/>
                <a:cs typeface="Times New Roman" panose="02020603050405020304" pitchFamily="18" charset="0"/>
              </a:rPr>
              <a:t> lengths can she make?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31</a:t>
            </a:fld>
            <a:endParaRPr lang="en-US"/>
          </a:p>
        </p:txBody>
      </p:sp>
    </p:spTree>
    <p:extLst>
      <p:ext uri="{BB962C8B-B14F-4D97-AF65-F5344CB8AC3E}">
        <p14:creationId xmlns:p14="http://schemas.microsoft.com/office/powerpoint/2010/main" val="363923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is one group of six; there are six altogether.</a:t>
            </a:r>
          </a:p>
          <a:p>
            <a:pPr lvl="0"/>
            <a:r>
              <a:rPr lang="en-GB" sz="120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5</a:t>
            </a:fld>
            <a:endParaRPr lang="en-US"/>
          </a:p>
        </p:txBody>
      </p:sp>
    </p:spTree>
    <p:extLst>
      <p:ext uri="{BB962C8B-B14F-4D97-AF65-F5344CB8AC3E}">
        <p14:creationId xmlns:p14="http://schemas.microsoft.com/office/powerpoint/2010/main" val="311664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32</a:t>
            </a:fld>
            <a:endParaRPr lang="en-US"/>
          </a:p>
        </p:txBody>
      </p:sp>
    </p:spTree>
    <p:extLst>
      <p:ext uri="{BB962C8B-B14F-4D97-AF65-F5344CB8AC3E}">
        <p14:creationId xmlns:p14="http://schemas.microsoft.com/office/powerpoint/2010/main" val="969268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 go into a bakery to buy ten loaves of bread. </a:t>
            </a:r>
          </a:p>
          <a:p>
            <a:r>
              <a:rPr lang="en-US" i="1" dirty="0"/>
              <a:t>I can fit five loaves of bread into each bag. How many bags will I need?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33</a:t>
            </a:fld>
            <a:endParaRPr lang="en-US"/>
          </a:p>
        </p:txBody>
      </p:sp>
    </p:spTree>
    <p:extLst>
      <p:ext uri="{BB962C8B-B14F-4D97-AF65-F5344CB8AC3E}">
        <p14:creationId xmlns:p14="http://schemas.microsoft.com/office/powerpoint/2010/main" val="3984701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 go into a bakery to buy ten loaves of bread. </a:t>
            </a:r>
          </a:p>
          <a:p>
            <a:r>
              <a:rPr lang="en-US" i="1" dirty="0"/>
              <a:t>I can fit two loaves of bread into each bag. How many bags will I need?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34</a:t>
            </a:fld>
            <a:endParaRPr lang="en-US"/>
          </a:p>
        </p:txBody>
      </p:sp>
    </p:spTree>
    <p:extLst>
      <p:ext uri="{BB962C8B-B14F-4D97-AF65-F5344CB8AC3E}">
        <p14:creationId xmlns:p14="http://schemas.microsoft.com/office/powerpoint/2010/main" val="3279297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Quotitive</a:t>
            </a:r>
            <a:r>
              <a:rPr lang="en-GB" i="1" baseline="0" dirty="0"/>
              <a:t> (grouping)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35</a:t>
            </a:fld>
            <a:endParaRPr lang="en-US"/>
          </a:p>
        </p:txBody>
      </p:sp>
    </p:spTree>
    <p:extLst>
      <p:ext uri="{BB962C8B-B14F-4D97-AF65-F5344CB8AC3E}">
        <p14:creationId xmlns:p14="http://schemas.microsoft.com/office/powerpoint/2010/main" val="3776072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I have twenty conkers and I share them equally among five children.</a:t>
            </a:r>
            <a:br>
              <a:rPr lang="en-GB" sz="1200" i="1" dirty="0">
                <a:latin typeface="Myriad Pro" panose="020B0503030403020204" pitchFamily="34" charset="0"/>
                <a:ea typeface="Times New Roman" panose="02020603050405020304" pitchFamily="18" charset="0"/>
                <a:cs typeface="Times New Roman" panose="02020603050405020304" pitchFamily="18" charset="0"/>
              </a:rPr>
            </a:br>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conkers does each child get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sz="1200" i="1" dirty="0">
              <a:latin typeface="Myriad Pro" panose="020B0503030403020204" pitchFamily="34" charset="0"/>
              <a:ea typeface="Calibri" panose="020F0502020204030204" pitchFamily="34" charset="0"/>
              <a:cs typeface="Times New Roman" panose="02020603050405020304" pitchFamily="18" charset="0"/>
            </a:endParaRPr>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36</a:t>
            </a:fld>
            <a:endParaRPr lang="en-US"/>
          </a:p>
        </p:txBody>
      </p:sp>
    </p:spTree>
    <p:extLst>
      <p:ext uri="{BB962C8B-B14F-4D97-AF65-F5344CB8AC3E}">
        <p14:creationId xmlns:p14="http://schemas.microsoft.com/office/powerpoint/2010/main" val="2135142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There are twenty-four bean bags. If they are shared equally between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two teams, how many bean bags does each team get?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sz="1200" i="1" dirty="0">
              <a:latin typeface="Myriad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37</a:t>
            </a:fld>
            <a:endParaRPr lang="en-US"/>
          </a:p>
        </p:txBody>
      </p:sp>
    </p:spTree>
    <p:extLst>
      <p:ext uri="{BB962C8B-B14F-4D97-AF65-F5344CB8AC3E}">
        <p14:creationId xmlns:p14="http://schemas.microsoft.com/office/powerpoint/2010/main" val="3021942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There are five balloons. If they are shared equally among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five children, how many balloons does each child get?</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38</a:t>
            </a:fld>
            <a:endParaRPr lang="en-US"/>
          </a:p>
        </p:txBody>
      </p:sp>
    </p:spTree>
    <p:extLst>
      <p:ext uri="{BB962C8B-B14F-4D97-AF65-F5344CB8AC3E}">
        <p14:creationId xmlns:p14="http://schemas.microsoft.com/office/powerpoint/2010/main" val="1939704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There are ten balloons. If they are shared equally among</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five children, how many balloons does each child get?</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39</a:t>
            </a:fld>
            <a:endParaRPr lang="en-US"/>
          </a:p>
        </p:txBody>
      </p:sp>
    </p:spTree>
    <p:extLst>
      <p:ext uri="{BB962C8B-B14F-4D97-AF65-F5344CB8AC3E}">
        <p14:creationId xmlns:p14="http://schemas.microsoft.com/office/powerpoint/2010/main" val="1779300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i="1" dirty="0">
                <a:latin typeface="Myriad Pro" panose="020B0503030403020204" pitchFamily="34" charset="0"/>
                <a:ea typeface="Times New Roman" panose="02020603050405020304" pitchFamily="18" charset="0"/>
                <a:cs typeface="Times New Roman" panose="02020603050405020304" pitchFamily="18" charset="0"/>
              </a:rPr>
              <a:t>There are ten children waiting for their lunch. </a:t>
            </a:r>
          </a:p>
          <a:p>
            <a:pPr algn="l"/>
            <a:r>
              <a:rPr lang="en-US" sz="1200" i="1" dirty="0">
                <a:latin typeface="Myriad Pro" panose="020B0503030403020204" pitchFamily="34" charset="0"/>
                <a:ea typeface="Times New Roman" panose="02020603050405020304" pitchFamily="18" charset="0"/>
                <a:cs typeface="Times New Roman" panose="02020603050405020304" pitchFamily="18" charset="0"/>
              </a:rPr>
              <a:t>If there are thirty</a:t>
            </a:r>
            <a:r>
              <a:rPr lang="en-US"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US" sz="1200" i="1" dirty="0">
                <a:latin typeface="Myriad Pro" panose="020B0503030403020204" pitchFamily="34" charset="0"/>
                <a:ea typeface="Times New Roman" panose="02020603050405020304" pitchFamily="18" charset="0"/>
                <a:cs typeface="Times New Roman" panose="02020603050405020304" pitchFamily="18" charset="0"/>
              </a:rPr>
              <a:t>meatballs, how many does each child get?</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40</a:t>
            </a:fld>
            <a:endParaRPr lang="en-US"/>
          </a:p>
        </p:txBody>
      </p:sp>
    </p:spTree>
    <p:extLst>
      <p:ext uri="{BB962C8B-B14F-4D97-AF65-F5344CB8AC3E}">
        <p14:creationId xmlns:p14="http://schemas.microsoft.com/office/powerpoint/2010/main" val="3196102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I have twenty conkers and I share them equally among five children.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conkers does each child get?</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41</a:t>
            </a:fld>
            <a:endParaRPr lang="en-US"/>
          </a:p>
        </p:txBody>
      </p:sp>
    </p:spTree>
    <p:extLst>
      <p:ext uri="{BB962C8B-B14F-4D97-AF65-F5344CB8AC3E}">
        <p14:creationId xmlns:p14="http://schemas.microsoft.com/office/powerpoint/2010/main" val="130021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1" kern="1200" dirty="0">
                <a:solidFill>
                  <a:schemeClr val="tx1"/>
                </a:solidFill>
                <a:effectLst/>
                <a:latin typeface="+mn-lt"/>
                <a:ea typeface="+mn-ea"/>
                <a:cs typeface="+mn-cs"/>
              </a:rPr>
              <a:t>There are six groups of one; there are six altogether.</a:t>
            </a:r>
          </a:p>
          <a:p>
            <a:pPr lvl="0"/>
            <a:r>
              <a:rPr lang="en-GB" sz="1200" b="0" i="1" kern="1200" dirty="0">
                <a:solidFill>
                  <a:schemeClr val="tx1"/>
                </a:solidFill>
                <a:effectLst/>
                <a:latin typeface="+mn-lt"/>
                <a:ea typeface="+mn-ea"/>
                <a:cs typeface="+mn-cs"/>
              </a:rPr>
              <a:t>Six is divided into groups of one. There are six groups.</a:t>
            </a:r>
          </a:p>
          <a:p>
            <a:pPr lvl="0"/>
            <a:r>
              <a:rPr lang="en-GB" sz="1200" b="0" i="1" kern="1200" dirty="0">
                <a:solidFill>
                  <a:schemeClr val="tx1"/>
                </a:solidFill>
                <a:effectLst/>
                <a:latin typeface="+mn-lt"/>
                <a:ea typeface="+mn-ea"/>
                <a:cs typeface="+mn-cs"/>
              </a:rPr>
              <a:t>Six is divided into six groups of one.</a:t>
            </a: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6</a:t>
            </a:fld>
            <a:endParaRPr lang="en-US"/>
          </a:p>
        </p:txBody>
      </p:sp>
    </p:spTree>
    <p:extLst>
      <p:ext uri="{BB962C8B-B14F-4D97-AF65-F5344CB8AC3E}">
        <p14:creationId xmlns:p14="http://schemas.microsoft.com/office/powerpoint/2010/main" val="646369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42</a:t>
            </a:fld>
            <a:endParaRPr lang="en-US"/>
          </a:p>
        </p:txBody>
      </p:sp>
    </p:spTree>
    <p:extLst>
      <p:ext uri="{BB962C8B-B14F-4D97-AF65-F5344CB8AC3E}">
        <p14:creationId xmlns:p14="http://schemas.microsoft.com/office/powerpoint/2010/main" val="1027687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43</a:t>
            </a:fld>
            <a:endParaRPr lang="en-US"/>
          </a:p>
        </p:txBody>
      </p:sp>
    </p:spTree>
    <p:extLst>
      <p:ext uri="{BB962C8B-B14F-4D97-AF65-F5344CB8AC3E}">
        <p14:creationId xmlns:p14="http://schemas.microsoft.com/office/powerpoint/2010/main" val="3089106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I go into a bakery to buy ten loaves of bread. I have five shopping bags.</a:t>
            </a:r>
            <a:br>
              <a:rPr lang="en-GB" sz="1200" i="1" dirty="0">
                <a:latin typeface="Myriad Pro" panose="020B0503030403020204" pitchFamily="34" charset="0"/>
                <a:ea typeface="Times New Roman" panose="02020603050405020304" pitchFamily="18" charset="0"/>
                <a:cs typeface="Times New Roman" panose="02020603050405020304" pitchFamily="18" charset="0"/>
              </a:rPr>
            </a:br>
            <a:r>
              <a:rPr lang="en-GB" sz="1200" i="1" dirty="0">
                <a:latin typeface="Myriad Pro" panose="020B0503030403020204" pitchFamily="34" charset="0"/>
                <a:ea typeface="Times New Roman" panose="02020603050405020304" pitchFamily="18" charset="0"/>
                <a:cs typeface="Times New Roman" panose="02020603050405020304" pitchFamily="18" charset="0"/>
              </a:rPr>
              <a:t>If I share the loaves of bread equally among</a:t>
            </a:r>
            <a:r>
              <a:rPr lang="en-GB"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GB" sz="1200" i="1" dirty="0">
                <a:latin typeface="Myriad Pro" panose="020B0503030403020204" pitchFamily="34" charset="0"/>
                <a:ea typeface="Times New Roman" panose="02020603050405020304" pitchFamily="18" charset="0"/>
                <a:cs typeface="Times New Roman" panose="02020603050405020304" pitchFamily="18" charset="0"/>
              </a:rPr>
              <a:t>the bags, how many will there be</a:t>
            </a:r>
            <a:r>
              <a:rPr lang="en-GB"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GB" sz="1200" i="1" dirty="0">
                <a:latin typeface="Myriad Pro" panose="020B0503030403020204" pitchFamily="34" charset="0"/>
                <a:ea typeface="Times New Roman" panose="02020603050405020304" pitchFamily="18" charset="0"/>
                <a:cs typeface="Times New Roman" panose="02020603050405020304" pitchFamily="18" charset="0"/>
              </a:rPr>
              <a:t>in each bag?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Myriad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44</a:t>
            </a:fld>
            <a:endParaRPr lang="en-US"/>
          </a:p>
        </p:txBody>
      </p:sp>
    </p:spTree>
    <p:extLst>
      <p:ext uri="{BB962C8B-B14F-4D97-AF65-F5344CB8AC3E}">
        <p14:creationId xmlns:p14="http://schemas.microsoft.com/office/powerpoint/2010/main" val="942295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I go into a bakery to buy ten loaves of bread. I have two shopping bags.</a:t>
            </a:r>
            <a:br>
              <a:rPr lang="en-GB" sz="1200" i="1" dirty="0">
                <a:latin typeface="Myriad Pro" panose="020B0503030403020204" pitchFamily="34" charset="0"/>
                <a:ea typeface="Times New Roman" panose="02020603050405020304" pitchFamily="18" charset="0"/>
                <a:cs typeface="Times New Roman" panose="02020603050405020304" pitchFamily="18" charset="0"/>
              </a:rPr>
            </a:br>
            <a:r>
              <a:rPr lang="en-GB" sz="1200" i="1" dirty="0">
                <a:latin typeface="Myriad Pro" panose="020B0503030403020204" pitchFamily="34" charset="0"/>
                <a:ea typeface="Times New Roman" panose="02020603050405020304" pitchFamily="18" charset="0"/>
                <a:cs typeface="Times New Roman" panose="02020603050405020304" pitchFamily="18" charset="0"/>
              </a:rPr>
              <a:t>If I share the loaves of bread equally between the bags, how many in each bag?</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45</a:t>
            </a:fld>
            <a:endParaRPr lang="en-US"/>
          </a:p>
        </p:txBody>
      </p:sp>
    </p:spTree>
    <p:extLst>
      <p:ext uri="{BB962C8B-B14F-4D97-AF65-F5344CB8AC3E}">
        <p14:creationId xmlns:p14="http://schemas.microsoft.com/office/powerpoint/2010/main" val="3292448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46</a:t>
            </a:fld>
            <a:endParaRPr lang="en-US"/>
          </a:p>
        </p:txBody>
      </p:sp>
    </p:spTree>
    <p:extLst>
      <p:ext uri="{BB962C8B-B14F-4D97-AF65-F5344CB8AC3E}">
        <p14:creationId xmlns:p14="http://schemas.microsoft.com/office/powerpoint/2010/main" val="2688062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dirty="0">
                <a:latin typeface="Myriad Pro" panose="020B0503030403020204" pitchFamily="34" charset="0"/>
                <a:ea typeface="Times New Roman" panose="02020603050405020304" pitchFamily="18" charset="0"/>
                <a:cs typeface="Times New Roman" panose="02020603050405020304" pitchFamily="18" charset="0"/>
              </a:rPr>
              <a:t>There are five dogs and some packs of bones. Each pack contains five bones.</a:t>
            </a:r>
            <a:endParaRPr lang="en-GB" sz="1200" i="1" dirty="0">
              <a:latin typeface="Myriad Pro" panose="020B0503030403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bones does each dog get if there are two</a:t>
            </a:r>
            <a:r>
              <a:rPr lang="en-GB" sz="1200" i="1" baseline="0" dirty="0">
                <a:latin typeface="Myriad Pro" panose="020B0503030403020204" pitchFamily="34" charset="0"/>
                <a:ea typeface="Times New Roman" panose="02020603050405020304" pitchFamily="18" charset="0"/>
                <a:cs typeface="Times New Roman" panose="02020603050405020304" pitchFamily="18" charset="0"/>
              </a:rPr>
              <a:t> </a:t>
            </a:r>
            <a:r>
              <a:rPr lang="en-GB" sz="1200" i="1" dirty="0">
                <a:latin typeface="Myriad Pro" panose="020B0503030403020204" pitchFamily="34" charset="0"/>
                <a:ea typeface="Times New Roman" panose="02020603050405020304" pitchFamily="18" charset="0"/>
                <a:cs typeface="Times New Roman" panose="02020603050405020304" pitchFamily="18" charset="0"/>
              </a:rPr>
              <a:t>packs of bones?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47</a:t>
            </a:fld>
            <a:endParaRPr lang="en-US"/>
          </a:p>
        </p:txBody>
      </p:sp>
    </p:spTree>
    <p:extLst>
      <p:ext uri="{BB962C8B-B14F-4D97-AF65-F5344CB8AC3E}">
        <p14:creationId xmlns:p14="http://schemas.microsoft.com/office/powerpoint/2010/main" val="2276519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bones does each dog get if there are five packs of bones?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48</a:t>
            </a:fld>
            <a:endParaRPr lang="en-US"/>
          </a:p>
        </p:txBody>
      </p:sp>
    </p:spTree>
    <p:extLst>
      <p:ext uri="{BB962C8B-B14F-4D97-AF65-F5344CB8AC3E}">
        <p14:creationId xmlns:p14="http://schemas.microsoft.com/office/powerpoint/2010/main" val="3999836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Times New Roman" panose="02020603050405020304" pitchFamily="18" charset="0"/>
                <a:cs typeface="Times New Roman" panose="02020603050405020304" pitchFamily="18" charset="0"/>
              </a:rPr>
              <a:t>The apples are shared equally between the horses. </a:t>
            </a:r>
            <a:br>
              <a:rPr lang="en-GB" sz="1200" i="1" dirty="0">
                <a:latin typeface="Myriad Pro" panose="020B0503030403020204" pitchFamily="34" charset="0"/>
                <a:ea typeface="Times New Roman" panose="02020603050405020304" pitchFamily="18" charset="0"/>
                <a:cs typeface="Times New Roman" panose="02020603050405020304" pitchFamily="18" charset="0"/>
              </a:rPr>
            </a:br>
            <a:r>
              <a:rPr lang="en-GB" sz="1200" i="1" dirty="0" err="1">
                <a:latin typeface="Myriad Pro" panose="020B0503030403020204" pitchFamily="34" charset="0"/>
                <a:ea typeface="Times New Roman" panose="02020603050405020304" pitchFamily="18" charset="0"/>
                <a:cs typeface="Times New Roman" panose="02020603050405020304" pitchFamily="18" charset="0"/>
              </a:rPr>
              <a:t>Ulyana</a:t>
            </a:r>
            <a:r>
              <a:rPr lang="en-GB" sz="1200" i="1" dirty="0">
                <a:latin typeface="Myriad Pro" panose="020B0503030403020204" pitchFamily="34" charset="0"/>
                <a:ea typeface="Times New Roman" panose="02020603050405020304" pitchFamily="18" charset="0"/>
                <a:cs typeface="Times New Roman" panose="02020603050405020304" pitchFamily="18" charset="0"/>
              </a:rPr>
              <a:t> says each horse gets five apples. Is she correct?</a:t>
            </a:r>
            <a:r>
              <a:rPr lang="en-GB" i="1"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49</a:t>
            </a:fld>
            <a:endParaRPr lang="en-US"/>
          </a:p>
        </p:txBody>
      </p:sp>
    </p:spTree>
    <p:extLst>
      <p:ext uri="{BB962C8B-B14F-4D97-AF65-F5344CB8AC3E}">
        <p14:creationId xmlns:p14="http://schemas.microsoft.com/office/powerpoint/2010/main" val="3161669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A</a:t>
            </a:r>
            <a:r>
              <a:rPr lang="en-GB" i="1" baseline="0" dirty="0"/>
              <a:t> and D: quotitive (grouping)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baseline="0" dirty="0"/>
              <a:t>B and C: p</a:t>
            </a:r>
            <a:r>
              <a:rPr lang="en-GB" i="1" dirty="0"/>
              <a:t>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50</a:t>
            </a:fld>
            <a:endParaRPr lang="en-US"/>
          </a:p>
        </p:txBody>
      </p:sp>
    </p:spTree>
    <p:extLst>
      <p:ext uri="{BB962C8B-B14F-4D97-AF65-F5344CB8AC3E}">
        <p14:creationId xmlns:p14="http://schemas.microsoft.com/office/powerpoint/2010/main" val="2690439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Top left</a:t>
            </a:r>
            <a:r>
              <a:rPr lang="en-GB" i="1" baseline="0" dirty="0"/>
              <a:t> and bottom left examples: quotitive (grouping)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baseline="0" dirty="0"/>
              <a:t>Middle left examples: p</a:t>
            </a:r>
            <a:r>
              <a:rPr lang="en-GB" i="1" dirty="0"/>
              <a:t>artitive </a:t>
            </a:r>
            <a:r>
              <a:rPr lang="en-GB" i="1" baseline="0" dirty="0"/>
              <a:t>(sharing) structure</a:t>
            </a:r>
            <a:endParaRPr lang="en-GB" i="1" dirty="0"/>
          </a:p>
          <a:p>
            <a:endParaRPr lang="en-GB"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51</a:t>
            </a:fld>
            <a:endParaRPr lang="en-US"/>
          </a:p>
        </p:txBody>
      </p:sp>
    </p:spTree>
    <p:extLst>
      <p:ext uri="{BB962C8B-B14F-4D97-AF65-F5344CB8AC3E}">
        <p14:creationId xmlns:p14="http://schemas.microsoft.com/office/powerpoint/2010/main" val="213484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True or false?</a:t>
            </a:r>
          </a:p>
          <a:p>
            <a:r>
              <a:rPr lang="en-GB" sz="1200" i="1" kern="1200" dirty="0">
                <a:solidFill>
                  <a:schemeClr val="tx1"/>
                </a:solidFill>
                <a:effectLst/>
                <a:latin typeface="+mn-lt"/>
                <a:ea typeface="+mn-ea"/>
                <a:cs typeface="+mn-cs"/>
              </a:rPr>
              <a:t>This bar model can only be used to represent six divided into three groups of two.</a:t>
            </a:r>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7</a:t>
            </a:fld>
            <a:endParaRPr lang="en-US"/>
          </a:p>
        </p:txBody>
      </p:sp>
    </p:spTree>
    <p:extLst>
      <p:ext uri="{BB962C8B-B14F-4D97-AF65-F5344CB8AC3E}">
        <p14:creationId xmlns:p14="http://schemas.microsoft.com/office/powerpoint/2010/main" val="34116699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Six stickers are shared between two children. </a:t>
            </a:r>
          </a:p>
          <a:p>
            <a:pPr algn="l"/>
            <a:r>
              <a:rPr lang="en-GB" sz="1200" i="1" dirty="0">
                <a:latin typeface="Myriad Pro" panose="020B0503030403020204" pitchFamily="34" charset="0"/>
                <a:ea typeface="Times New Roman" panose="02020603050405020304" pitchFamily="18" charset="0"/>
                <a:cs typeface="Times New Roman" panose="02020603050405020304" pitchFamily="18" charset="0"/>
              </a:rPr>
              <a:t>How many stickers does each child get?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i="1" dirty="0"/>
              <a:t>Partitive </a:t>
            </a:r>
            <a:r>
              <a:rPr lang="en-GB" i="1" baseline="0" dirty="0"/>
              <a:t>(sharing) structure</a:t>
            </a:r>
            <a:endParaRPr lang="en-GB" i="1" dirty="0"/>
          </a:p>
          <a:p>
            <a:pPr algn="l"/>
            <a:endParaRPr lang="en-GB" sz="1200" i="1"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52</a:t>
            </a:fld>
            <a:endParaRPr lang="en-US"/>
          </a:p>
        </p:txBody>
      </p:sp>
    </p:spTree>
    <p:extLst>
      <p:ext uri="{BB962C8B-B14F-4D97-AF65-F5344CB8AC3E}">
        <p14:creationId xmlns:p14="http://schemas.microsoft.com/office/powerpoint/2010/main" val="3884003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A carriage on a fairground ride holds ten people.</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If there are thirty people, how many carriages are needed?</a:t>
            </a:r>
            <a:br>
              <a:rPr lang="en-GB" sz="1200" i="1" dirty="0">
                <a:latin typeface="Myriad Pro" panose="020B0503030403020204" pitchFamily="34" charset="0"/>
                <a:ea typeface="Calibri" panose="020F0502020204030204" pitchFamily="34" charset="0"/>
                <a:cs typeface="Times New Roman" panose="02020603050405020304" pitchFamily="18" charset="0"/>
              </a:rPr>
            </a:br>
            <a:r>
              <a:rPr lang="en-GB" sz="1200" i="1" dirty="0">
                <a:latin typeface="Myriad Pro" panose="020B0503030403020204" pitchFamily="34" charset="0"/>
                <a:ea typeface="Calibri" panose="020F0502020204030204" pitchFamily="34" charset="0"/>
                <a:cs typeface="Times New Roman" panose="02020603050405020304" pitchFamily="18" charset="0"/>
              </a:rPr>
              <a:t>Q</a:t>
            </a:r>
            <a:r>
              <a:rPr lang="en-GB" i="1" baseline="0" dirty="0"/>
              <a:t>uotitive (grouping)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54</a:t>
            </a:fld>
            <a:endParaRPr lang="en-US"/>
          </a:p>
        </p:txBody>
      </p:sp>
    </p:spTree>
    <p:extLst>
      <p:ext uri="{BB962C8B-B14F-4D97-AF65-F5344CB8AC3E}">
        <p14:creationId xmlns:p14="http://schemas.microsoft.com/office/powerpoint/2010/main" val="4050892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A dressmaker has some forty-centimetre lengths of ribbon. </a:t>
            </a:r>
            <a:br>
              <a:rPr lang="en-GB" sz="1200" i="1" dirty="0">
                <a:latin typeface="Myriad Pro" panose="020B0503030403020204" pitchFamily="34" charset="0"/>
                <a:ea typeface="Calibri" panose="020F0502020204030204" pitchFamily="34" charset="0"/>
                <a:cs typeface="Times New Roman" panose="02020603050405020304" pitchFamily="18" charset="0"/>
              </a:rPr>
            </a:br>
            <a:r>
              <a:rPr lang="en-GB" sz="1200" i="1" dirty="0">
                <a:latin typeface="Myriad Pro" panose="020B0503030403020204" pitchFamily="34" charset="0"/>
                <a:ea typeface="Calibri" panose="020F0502020204030204" pitchFamily="34" charset="0"/>
                <a:cs typeface="Times New Roman" panose="02020603050405020304" pitchFamily="18" charset="0"/>
              </a:rPr>
              <a:t>She wants to divide each of them into ten equal pieces. </a:t>
            </a:r>
            <a:br>
              <a:rPr lang="en-GB" sz="1200" i="1" dirty="0">
                <a:latin typeface="Myriad Pro" panose="020B0503030403020204" pitchFamily="34" charset="0"/>
                <a:ea typeface="Calibri" panose="020F0502020204030204" pitchFamily="34" charset="0"/>
                <a:cs typeface="Times New Roman" panose="02020603050405020304" pitchFamily="18" charset="0"/>
              </a:rPr>
            </a:br>
            <a:r>
              <a:rPr lang="en-GB" sz="1200" i="1" dirty="0">
                <a:latin typeface="Myriad Pro" panose="020B0503030403020204" pitchFamily="34" charset="0"/>
                <a:ea typeface="Calibri" panose="020F0502020204030204" pitchFamily="34" charset="0"/>
                <a:cs typeface="Times New Roman" panose="02020603050405020304" pitchFamily="18" charset="0"/>
              </a:rPr>
              <a:t>Dana and Hari both try to cut the ribbon into ten equal pieces.</a:t>
            </a:r>
            <a:br>
              <a:rPr lang="en-GB" sz="1200" i="1" dirty="0">
                <a:latin typeface="Myriad Pro" panose="020B0503030403020204" pitchFamily="34" charset="0"/>
                <a:ea typeface="Calibri" panose="020F0502020204030204" pitchFamily="34" charset="0"/>
                <a:cs typeface="Times New Roman" panose="02020603050405020304" pitchFamily="18" charset="0"/>
              </a:rPr>
            </a:br>
            <a:r>
              <a:rPr lang="en-GB" sz="1200" i="1" dirty="0">
                <a:latin typeface="Myriad Pro" panose="020B0503030403020204" pitchFamily="34" charset="0"/>
                <a:ea typeface="Calibri" panose="020F0502020204030204" pitchFamily="34" charset="0"/>
                <a:cs typeface="Times New Roman" panose="02020603050405020304" pitchFamily="18" charset="0"/>
              </a:rPr>
              <a:t>Partitive (sharing) structure</a:t>
            </a:r>
            <a:endParaRPr lang="en-GB" sz="1200" i="1"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55</a:t>
            </a:fld>
            <a:endParaRPr lang="en-US"/>
          </a:p>
        </p:txBody>
      </p:sp>
    </p:spTree>
    <p:extLst>
      <p:ext uri="{BB962C8B-B14F-4D97-AF65-F5344CB8AC3E}">
        <p14:creationId xmlns:p14="http://schemas.microsoft.com/office/powerpoint/2010/main" val="105489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Partitive (sharing) structure</a:t>
            </a:r>
            <a:endParaRPr lang="en-GB" sz="1200" i="1" dirty="0">
              <a:latin typeface="Myriad Pro" panose="020B0503030403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56</a:t>
            </a:fld>
            <a:endParaRPr lang="en-US"/>
          </a:p>
        </p:txBody>
      </p:sp>
    </p:spTree>
    <p:extLst>
      <p:ext uri="{BB962C8B-B14F-4D97-AF65-F5344CB8AC3E}">
        <p14:creationId xmlns:p14="http://schemas.microsoft.com/office/powerpoint/2010/main" val="3370058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Partitive (sharing) structure</a:t>
            </a:r>
            <a:endParaRPr lang="en-GB" sz="1200" i="1" dirty="0">
              <a:latin typeface="Myriad Pro" panose="020B0503030403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57</a:t>
            </a:fld>
            <a:endParaRPr lang="en-US"/>
          </a:p>
        </p:txBody>
      </p:sp>
    </p:spTree>
    <p:extLst>
      <p:ext uri="{BB962C8B-B14F-4D97-AF65-F5344CB8AC3E}">
        <p14:creationId xmlns:p14="http://schemas.microsoft.com/office/powerpoint/2010/main" val="3802308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1" u="none" strike="noStrike" kern="1200" dirty="0">
                <a:solidFill>
                  <a:schemeClr val="tx1"/>
                </a:solidFill>
                <a:effectLst/>
                <a:latin typeface="+mn-lt"/>
                <a:ea typeface="+mn-ea"/>
                <a:cs typeface="+mn-cs"/>
              </a:rPr>
              <a:t>There are six children who want to play on the seesaw;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1" u="none" strike="noStrike" kern="1200" dirty="0">
                <a:solidFill>
                  <a:schemeClr val="tx1"/>
                </a:solidFill>
                <a:effectLst/>
                <a:latin typeface="+mn-lt"/>
                <a:ea typeface="+mn-ea"/>
                <a:cs typeface="+mn-cs"/>
              </a:rPr>
              <a:t>an equal number of them should sit on each side.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1" u="none" strike="noStrike" kern="1200" dirty="0">
                <a:solidFill>
                  <a:schemeClr val="tx1"/>
                </a:solidFill>
                <a:effectLst/>
                <a:latin typeface="+mn-lt"/>
                <a:ea typeface="+mn-ea"/>
                <a:cs typeface="+mn-cs"/>
              </a:rPr>
              <a:t>How many children should sit on each side?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Partitive (sharing) structure</a:t>
            </a: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60</a:t>
            </a:fld>
            <a:endParaRPr lang="en-US"/>
          </a:p>
        </p:txBody>
      </p:sp>
    </p:spTree>
    <p:extLst>
      <p:ext uri="{BB962C8B-B14F-4D97-AF65-F5344CB8AC3E}">
        <p14:creationId xmlns:p14="http://schemas.microsoft.com/office/powerpoint/2010/main" val="4255950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Partitive (sharing) structure</a:t>
            </a:r>
            <a:endParaRPr lang="en-GB" sz="1200" i="1" dirty="0">
              <a:latin typeface="Myriad Pro" panose="020B0503030403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61</a:t>
            </a:fld>
            <a:endParaRPr lang="en-US"/>
          </a:p>
        </p:txBody>
      </p:sp>
    </p:spTree>
    <p:extLst>
      <p:ext uri="{BB962C8B-B14F-4D97-AF65-F5344CB8AC3E}">
        <p14:creationId xmlns:p14="http://schemas.microsoft.com/office/powerpoint/2010/main" val="17624321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There are six bowling shoes on a shelf. How many pairs is this?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rPr>
              <a:t>Quotitive (grouping) structure</a:t>
            </a: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62</a:t>
            </a:fld>
            <a:endParaRPr lang="en-US"/>
          </a:p>
        </p:txBody>
      </p:sp>
    </p:spTree>
    <p:extLst>
      <p:ext uri="{BB962C8B-B14F-4D97-AF65-F5344CB8AC3E}">
        <p14:creationId xmlns:p14="http://schemas.microsoft.com/office/powerpoint/2010/main" val="4008220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Quotitive (grouping) structure</a:t>
            </a:r>
          </a:p>
        </p:txBody>
      </p:sp>
      <p:sp>
        <p:nvSpPr>
          <p:cNvPr id="4" name="Slide Number Placeholder 3"/>
          <p:cNvSpPr>
            <a:spLocks noGrp="1"/>
          </p:cNvSpPr>
          <p:nvPr>
            <p:ph type="sldNum" sz="quarter" idx="10"/>
          </p:nvPr>
        </p:nvSpPr>
        <p:spPr/>
        <p:txBody>
          <a:bodyPr/>
          <a:lstStyle/>
          <a:p>
            <a:pPr>
              <a:defRPr/>
            </a:pPr>
            <a:fld id="{3553230D-E69B-4566-AB3A-99AAD012A72A}" type="slidenum">
              <a:rPr lang="en-US" smtClean="0"/>
              <a:pPr>
                <a:defRPr/>
              </a:pPr>
              <a:t>63</a:t>
            </a:fld>
            <a:endParaRPr lang="en-US"/>
          </a:p>
        </p:txBody>
      </p:sp>
    </p:spTree>
    <p:extLst>
      <p:ext uri="{BB962C8B-B14F-4D97-AF65-F5344CB8AC3E}">
        <p14:creationId xmlns:p14="http://schemas.microsoft.com/office/powerpoint/2010/main" val="1680416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I am putting biscuits into bags of five. I have five biscuits.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How many bags of five can I make?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Quotitive (grouping) structure</a:t>
            </a: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66</a:t>
            </a:fld>
            <a:endParaRPr lang="en-US"/>
          </a:p>
        </p:txBody>
      </p:sp>
    </p:spTree>
    <p:extLst>
      <p:ext uri="{BB962C8B-B14F-4D97-AF65-F5344CB8AC3E}">
        <p14:creationId xmlns:p14="http://schemas.microsoft.com/office/powerpoint/2010/main" val="410367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Nine is divided into four groups of two with a remainder of one.</a:t>
            </a:r>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8</a:t>
            </a:fld>
            <a:endParaRPr lang="en-US"/>
          </a:p>
        </p:txBody>
      </p:sp>
    </p:spTree>
    <p:extLst>
      <p:ext uri="{BB962C8B-B14F-4D97-AF65-F5344CB8AC3E}">
        <p14:creationId xmlns:p14="http://schemas.microsoft.com/office/powerpoint/2010/main" val="35175517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I am sharing apples among five people.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I have five apples. How many will each person get?</a:t>
            </a:r>
          </a:p>
          <a:p>
            <a:r>
              <a:rPr lang="en-GB" i="1" dirty="0"/>
              <a:t>Partitive (sharing) structure</a:t>
            </a: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68</a:t>
            </a:fld>
            <a:endParaRPr lang="en-US"/>
          </a:p>
        </p:txBody>
      </p:sp>
    </p:spTree>
    <p:extLst>
      <p:ext uri="{BB962C8B-B14F-4D97-AF65-F5344CB8AC3E}">
        <p14:creationId xmlns:p14="http://schemas.microsoft.com/office/powerpoint/2010/main" val="38734841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 am putting biscuits into bags of one. </a:t>
            </a:r>
          </a:p>
          <a:p>
            <a:r>
              <a:rPr lang="en-GB" sz="1200" i="1" kern="1200" dirty="0">
                <a:solidFill>
                  <a:schemeClr val="tx1"/>
                </a:solidFill>
                <a:effectLst/>
                <a:latin typeface="+mn-lt"/>
                <a:ea typeface="+mn-ea"/>
                <a:cs typeface="+mn-cs"/>
              </a:rPr>
              <a:t>I have five biscuits. How many bags of one can I make?</a:t>
            </a:r>
          </a:p>
          <a:p>
            <a:r>
              <a:rPr lang="en-GB" sz="1200" i="1" kern="1200" dirty="0">
                <a:solidFill>
                  <a:schemeClr val="tx1"/>
                </a:solidFill>
                <a:effectLst/>
                <a:latin typeface="+mn-lt"/>
                <a:ea typeface="+mn-ea"/>
                <a:cs typeface="+mn-cs"/>
              </a:rPr>
              <a:t>Quotitive (grouping) structure</a:t>
            </a: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70</a:t>
            </a:fld>
            <a:endParaRPr lang="en-US"/>
          </a:p>
        </p:txBody>
      </p:sp>
    </p:spTree>
    <p:extLst>
      <p:ext uri="{BB962C8B-B14F-4D97-AF65-F5344CB8AC3E}">
        <p14:creationId xmlns:p14="http://schemas.microsoft.com/office/powerpoint/2010/main" val="9338425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I am sharing apples between one person. I have five apples. </a:t>
            </a:r>
            <a:br>
              <a:rPr lang="en-GB" sz="1200" i="1" dirty="0">
                <a:latin typeface="Myriad Pro" panose="020B0503030403020204" pitchFamily="34" charset="0"/>
                <a:ea typeface="Calibri" panose="020F0502020204030204" pitchFamily="34" charset="0"/>
                <a:cs typeface="Times New Roman" panose="02020603050405020304" pitchFamily="18" charset="0"/>
              </a:rPr>
            </a:br>
            <a:r>
              <a:rPr lang="en-GB" sz="1200" i="1" dirty="0">
                <a:latin typeface="Myriad Pro" panose="020B0503030403020204" pitchFamily="34" charset="0"/>
                <a:ea typeface="Calibri" panose="020F0502020204030204" pitchFamily="34" charset="0"/>
                <a:cs typeface="Times New Roman" panose="02020603050405020304" pitchFamily="18" charset="0"/>
              </a:rPr>
              <a:t>How many will the person get?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rPr>
              <a:t>Partitive (sharing) structure</a:t>
            </a: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72</a:t>
            </a:fld>
            <a:endParaRPr lang="en-US"/>
          </a:p>
        </p:txBody>
      </p:sp>
    </p:spTree>
    <p:extLst>
      <p:ext uri="{BB962C8B-B14F-4D97-AF65-F5344CB8AC3E}">
        <p14:creationId xmlns:p14="http://schemas.microsoft.com/office/powerpoint/2010/main" val="197967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Fourteen is divided into two groups of five with a remainder of four.</a:t>
            </a: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9</a:t>
            </a:fld>
            <a:endParaRPr lang="en-US"/>
          </a:p>
        </p:txBody>
      </p:sp>
    </p:spTree>
    <p:extLst>
      <p:ext uri="{BB962C8B-B14F-4D97-AF65-F5344CB8AC3E}">
        <p14:creationId xmlns:p14="http://schemas.microsoft.com/office/powerpoint/2010/main" val="199563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err="1">
                <a:latin typeface="Myriad Pro" panose="020B0503030403020204" pitchFamily="34" charset="0"/>
              </a:rPr>
              <a:t>Iniko</a:t>
            </a:r>
            <a:r>
              <a:rPr lang="en-GB" sz="1200" i="1" dirty="0">
                <a:latin typeface="Myriad Pro" panose="020B0503030403020204" pitchFamily="34" charset="0"/>
              </a:rPr>
              <a:t> started drawing some mittens. </a:t>
            </a:r>
            <a:br>
              <a:rPr lang="en-GB" sz="1200" i="1" dirty="0">
                <a:latin typeface="Myriad Pro" panose="020B0503030403020204" pitchFamily="34" charset="0"/>
              </a:rPr>
            </a:br>
            <a:r>
              <a:rPr lang="en-GB" sz="1200" i="1" dirty="0">
                <a:latin typeface="Myriad Pro" panose="020B0503030403020204" pitchFamily="34" charset="0"/>
              </a:rPr>
              <a:t>Complete his drawing to match the equation.</a:t>
            </a:r>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10</a:t>
            </a:fld>
            <a:endParaRPr lang="en-US"/>
          </a:p>
        </p:txBody>
      </p:sp>
    </p:spTree>
    <p:extLst>
      <p:ext uri="{BB962C8B-B14F-4D97-AF65-F5344CB8AC3E}">
        <p14:creationId xmlns:p14="http://schemas.microsoft.com/office/powerpoint/2010/main" val="192574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a:defRPr/>
            </a:pPr>
            <a:fld id="{3553230D-E69B-4566-AB3A-99AAD012A72A}" type="slidenum">
              <a:rPr lang="en-US" smtClean="0"/>
              <a:pPr>
                <a:defRPr/>
              </a:pPr>
              <a:t>11</a:t>
            </a:fld>
            <a:endParaRPr lang="en-US"/>
          </a:p>
        </p:txBody>
      </p:sp>
    </p:spTree>
    <p:extLst>
      <p:ext uri="{BB962C8B-B14F-4D97-AF65-F5344CB8AC3E}">
        <p14:creationId xmlns:p14="http://schemas.microsoft.com/office/powerpoint/2010/main" val="9289830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0C601FF-7BA8-487E-AC1A-189EB690B6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03350" y="2617788"/>
            <a:ext cx="77406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E88501E7-3EF9-477E-9610-C53CCD2102F1}"/>
              </a:ext>
            </a:extLst>
          </p:cNvPr>
          <p:cNvSpPr txBox="1">
            <a:spLocks noChangeArrowheads="1"/>
          </p:cNvSpPr>
          <p:nvPr userDrawn="1"/>
        </p:nvSpPr>
        <p:spPr bwMode="auto">
          <a:xfrm>
            <a:off x="1492250" y="4878388"/>
            <a:ext cx="7239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spcBef>
                <a:spcPct val="0"/>
              </a:spcBef>
              <a:buClrTx/>
              <a:buFontTx/>
              <a:buNone/>
            </a:pPr>
            <a:r>
              <a:rPr lang="en-GB" altLang="en-US" sz="2400" b="1">
                <a:solidFill>
                  <a:srgbClr val="00628C"/>
                </a:solidFill>
                <a:latin typeface="Myriad Pro" panose="020B0503030403020204" pitchFamily="34" charset="0"/>
                <a:ea typeface="Myriad Pro" panose="020B0503030403020204" pitchFamily="34" charset="0"/>
                <a:cs typeface="Myriad Pro" panose="020B0503030403020204" pitchFamily="34" charset="0"/>
              </a:rPr>
              <a:t>Mastery Professional Development</a:t>
            </a:r>
          </a:p>
        </p:txBody>
      </p:sp>
      <p:pic>
        <p:nvPicPr>
          <p:cNvPr id="8" name="Picture 8">
            <a:extLst>
              <a:ext uri="{FF2B5EF4-FFF2-40B4-BE49-F238E27FC236}">
                <a16:creationId xmlns:a16="http://schemas.microsoft.com/office/drawing/2014/main" id="{0FE25B13-5C38-40FB-BA4B-F44231DFA27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0788" y="520700"/>
            <a:ext cx="297021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68B52C03-A046-4E88-B640-32880FE8EAA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51500" y="179388"/>
            <a:ext cx="30702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989E5206-FDD3-4534-9B99-F94AEE1597A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668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613E9A86-6F45-4F8A-BC70-1DDEDEFC1C0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0613" y="2617788"/>
            <a:ext cx="31273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CAE0F519-886A-48F5-BD2D-DB936B32D5A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03350" y="2935288"/>
            <a:ext cx="9001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3">
            <a:extLst>
              <a:ext uri="{FF2B5EF4-FFF2-40B4-BE49-F238E27FC236}">
                <a16:creationId xmlns:a16="http://schemas.microsoft.com/office/drawing/2014/main" id="{CE0C34E4-8783-416D-BC52-62FB904235EC}"/>
              </a:ext>
            </a:extLst>
          </p:cNvPr>
          <p:cNvSpPr>
            <a:spLocks noChangeArrowheads="1"/>
          </p:cNvSpPr>
          <p:nvPr userDrawn="1"/>
        </p:nvSpPr>
        <p:spPr bwMode="auto">
          <a:xfrm>
            <a:off x="4191000" y="6073775"/>
            <a:ext cx="4572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hlinkClick r:id="rId8"/>
              </a:rPr>
              <a:t>www.ncetm.org.uk/masterypd</a:t>
            </a:r>
            <a:br>
              <a:rPr lang="en-US" altLang="en-US" sz="1500">
                <a:solidFill>
                  <a:srgbClr val="00628C"/>
                </a:solidFill>
                <a:latin typeface="Myriad Pro" panose="020B0503030403020204" pitchFamily="34" charset="0"/>
              </a:rPr>
            </a:br>
            <a:r>
              <a:rPr lang="en-US" altLang="en-US" sz="1500">
                <a:solidFill>
                  <a:srgbClr val="00628C"/>
                </a:solidFill>
                <a:latin typeface="Myriad Pro" panose="020B0503030403020204" pitchFamily="34" charset="0"/>
              </a:rPr>
              <a:t>© Crown Copyright 2019</a:t>
            </a:r>
            <a:br>
              <a:rPr lang="en-US" altLang="en-US" sz="1500">
                <a:solidFill>
                  <a:srgbClr val="00628C"/>
                </a:solidFill>
                <a:latin typeface="Myriad Pro" panose="020B0503030403020204" pitchFamily="34" charset="0"/>
              </a:rPr>
            </a:br>
            <a:r>
              <a:rPr lang="en-US" altLang="en-US" sz="1500">
                <a:solidFill>
                  <a:srgbClr val="7F7F7F"/>
                </a:solidFill>
                <a:latin typeface="Myriad Pro" panose="020B0503030403020204" pitchFamily="34" charset="0"/>
              </a:rPr>
              <a:t>2019 pilot</a:t>
            </a:r>
            <a:endParaRPr lang="en-US" altLang="en-US" sz="1500">
              <a:solidFill>
                <a:srgbClr val="00628C"/>
              </a:solidFill>
              <a:latin typeface="Myriad Pro" panose="020B0503030403020204" pitchFamily="34" charset="0"/>
            </a:endParaRPr>
          </a:p>
        </p:txBody>
      </p:sp>
      <p:sp>
        <p:nvSpPr>
          <p:cNvPr id="44036" name="Rectangle 4"/>
          <p:cNvSpPr>
            <a:spLocks noGrp="1" noChangeArrowheads="1"/>
          </p:cNvSpPr>
          <p:nvPr>
            <p:ph type="ctrTitle"/>
          </p:nvPr>
        </p:nvSpPr>
        <p:spPr>
          <a:xfrm>
            <a:off x="2483768" y="2803101"/>
            <a:ext cx="6279232" cy="758825"/>
          </a:xfrm>
        </p:spPr>
        <p:txBody>
          <a:bodyPr anchor="ctr"/>
          <a:lstStyle>
            <a:lvl1pPr algn="r">
              <a:defRPr sz="2800" b="0" baseline="0">
                <a:solidFill>
                  <a:schemeClr val="tx1"/>
                </a:solidFill>
                <a:latin typeface="Myriad Pro" charset="0"/>
                <a:ea typeface="Myriad Pro" charset="0"/>
                <a:cs typeface="Myriad Pro"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2483768" y="3746683"/>
            <a:ext cx="6279232" cy="355600"/>
          </a:xfrm>
        </p:spPr>
        <p:txBody>
          <a:bodyPr anchor="ctr"/>
          <a:lstStyle>
            <a:lvl1pPr marL="0" indent="0" algn="r">
              <a:defRPr sz="1800" baseline="0">
                <a:solidFill>
                  <a:schemeClr val="tx1"/>
                </a:solidFill>
                <a:latin typeface="Myriad Pro" charset="0"/>
                <a:ea typeface="Myriad Pro" charset="0"/>
                <a:cs typeface="Myriad Pro" charset="0"/>
              </a:defRPr>
            </a:lvl1pPr>
          </a:lstStyle>
          <a:p>
            <a:pPr lvl="0"/>
            <a:r>
              <a:rPr lang="en-US" noProof="0"/>
              <a:t>Click to edit Master subtitle style</a:t>
            </a:r>
            <a:endParaRPr lang="en-GB" noProof="0" dirty="0"/>
          </a:p>
        </p:txBody>
      </p:sp>
      <p:sp>
        <p:nvSpPr>
          <p:cNvPr id="7" name="Text Placeholder 6"/>
          <p:cNvSpPr>
            <a:spLocks noGrp="1"/>
          </p:cNvSpPr>
          <p:nvPr>
            <p:ph type="body" sz="quarter" idx="1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408007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060DBF6-F349-4523-AC11-D8B00A796883}"/>
              </a:ext>
            </a:extLst>
          </p:cNvPr>
          <p:cNvSpPr>
            <a:spLocks noChangeArrowheads="1"/>
          </p:cNvSpPr>
          <p:nvPr userDrawn="1"/>
        </p:nvSpPr>
        <p:spPr bwMode="auto">
          <a:xfrm>
            <a:off x="6011863" y="6500813"/>
            <a:ext cx="2811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6" name="Rectangle 7">
            <a:extLst>
              <a:ext uri="{FF2B5EF4-FFF2-40B4-BE49-F238E27FC236}">
                <a16:creationId xmlns:a16="http://schemas.microsoft.com/office/drawing/2014/main" id="{A4F21B14-8E21-4F9F-ACE5-B70F91962DA7}"/>
              </a:ext>
            </a:extLst>
          </p:cNvPr>
          <p:cNvSpPr>
            <a:spLocks noChangeArrowheads="1"/>
          </p:cNvSpPr>
          <p:nvPr userDrawn="1"/>
        </p:nvSpPr>
        <p:spPr bwMode="auto">
          <a:xfrm>
            <a:off x="392113" y="6488113"/>
            <a:ext cx="28114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7" name="TextBox 8">
            <a:extLst>
              <a:ext uri="{FF2B5EF4-FFF2-40B4-BE49-F238E27FC236}">
                <a16:creationId xmlns:a16="http://schemas.microsoft.com/office/drawing/2014/main" id="{665E79B4-FC82-4585-81A4-073C7D013E3A}"/>
              </a:ext>
            </a:extLst>
          </p:cNvPr>
          <p:cNvSpPr txBox="1">
            <a:spLocks noChangeArrowheads="1"/>
          </p:cNvSpPr>
          <p:nvPr userDrawn="1"/>
        </p:nvSpPr>
        <p:spPr bwMode="auto">
          <a:xfrm>
            <a:off x="463550" y="836613"/>
            <a:ext cx="821690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a:latin typeface="Myriad Pro" panose="020B0503030403020204" pitchFamily="34" charset="0"/>
                <a:ea typeface="Myriad Pro" panose="020B0503030403020204" pitchFamily="34" charset="0"/>
                <a:cs typeface="Myriad Pro" panose="020B0503030403020204" pitchFamily="34" charset="0"/>
              </a:rPr>
              <a:t>The following slides contain the representations described in the teacher guide, and are intended to accompany the teacher guide. They do not represent complete lessons and should not be used as such. </a:t>
            </a:r>
          </a:p>
          <a:p>
            <a:pPr eaLnBrk="1" hangingPunct="1">
              <a:buFont typeface="Arial" panose="020B0604020202020204" pitchFamily="34" charset="0"/>
              <a:buNone/>
            </a:pPr>
            <a:endParaRPr lang="en-GB" altLang="en-US" sz="2400">
              <a:latin typeface="Myriad Pro" panose="020B0503030403020204" pitchFamily="34" charset="0"/>
              <a:ea typeface="Myriad Pro" panose="020B0503030403020204" pitchFamily="34" charset="0"/>
              <a:cs typeface="Myriad Pro" panose="020B0503030403020204" pitchFamily="34" charset="0"/>
            </a:endParaRPr>
          </a:p>
          <a:p>
            <a:pPr eaLnBrk="1" hangingPunct="1">
              <a:buFont typeface="Arial" panose="020B0604020202020204" pitchFamily="34" charset="0"/>
              <a:buNone/>
            </a:pPr>
            <a:r>
              <a:rPr lang="en-GB" altLang="en-US" sz="2400">
                <a:latin typeface="Myriad Pro" panose="020B0503030403020204" pitchFamily="34" charset="0"/>
                <a:ea typeface="Myriad Pro" panose="020B0503030403020204" pitchFamily="34" charset="0"/>
                <a:cs typeface="Myriad Pro" panose="020B0503030403020204" pitchFamily="34" charset="0"/>
              </a:rPr>
              <a:t>However, you may wish to use the slides in conjunction with the teacher guide to support the planning of lessons, in combination with other resources such as high-quality textbooks that follow a teaching-for-mastery approach. </a:t>
            </a:r>
          </a:p>
        </p:txBody>
      </p:sp>
      <p:sp>
        <p:nvSpPr>
          <p:cNvPr id="8" name="Rectangle 9">
            <a:extLst>
              <a:ext uri="{FF2B5EF4-FFF2-40B4-BE49-F238E27FC236}">
                <a16:creationId xmlns:a16="http://schemas.microsoft.com/office/drawing/2014/main" id="{786E3CF2-726C-43E8-A4D3-8FF5099B201D}"/>
              </a:ext>
            </a:extLst>
          </p:cNvPr>
          <p:cNvSpPr>
            <a:spLocks noChangeArrowheads="1"/>
          </p:cNvSpPr>
          <p:nvPr userDrawn="1"/>
        </p:nvSpPr>
        <p:spPr bwMode="auto">
          <a:xfrm>
            <a:off x="3165475" y="6488113"/>
            <a:ext cx="28130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Tx/>
              <a:buNone/>
            </a:pPr>
            <a:r>
              <a:rPr lang="en-US" altLang="en-US" sz="1500">
                <a:solidFill>
                  <a:srgbClr val="7F7F7F"/>
                </a:solidFill>
                <a:latin typeface="Myriad Pro" panose="020B0503030403020204" pitchFamily="34" charset="0"/>
              </a:rPr>
              <a:t>2019 pilot</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Edit Master text styles</a:t>
            </a:r>
          </a:p>
        </p:txBody>
      </p:sp>
      <p:sp>
        <p:nvSpPr>
          <p:cNvPr id="5" name="Text Placeholder 4"/>
          <p:cNvSpPr>
            <a:spLocks noGrp="1"/>
          </p:cNvSpPr>
          <p:nvPr>
            <p:ph type="body" sz="quarter" idx="12"/>
          </p:nvPr>
        </p:nvSpPr>
        <p:spPr>
          <a:xfrm>
            <a:off x="463959" y="4797152"/>
            <a:ext cx="8216081" cy="1127125"/>
          </a:xfrm>
        </p:spPr>
        <p:txBody>
          <a:bodyPr/>
          <a:lstStyle>
            <a:lvl1pPr marL="0" indent="0">
              <a:buFont typeface="Arial" charset="0"/>
              <a:buNone/>
              <a:defRPr sz="2800" i="0" baseline="0"/>
            </a:lvl1pPr>
          </a:lstStyle>
          <a:p>
            <a:pPr lvl="0"/>
            <a:r>
              <a:rPr lang="en-US"/>
              <a:t>Edit Master text styles</a:t>
            </a:r>
          </a:p>
        </p:txBody>
      </p:sp>
    </p:spTree>
    <p:extLst>
      <p:ext uri="{BB962C8B-B14F-4D97-AF65-F5344CB8AC3E}">
        <p14:creationId xmlns:p14="http://schemas.microsoft.com/office/powerpoint/2010/main" val="338588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356F9E32-0B10-4623-B6B8-6F9D72B35CE2}"/>
              </a:ext>
            </a:extLst>
          </p:cNvPr>
          <p:cNvSpPr>
            <a:spLocks noChangeArrowheads="1"/>
          </p:cNvSpPr>
          <p:nvPr userDrawn="1"/>
        </p:nvSpPr>
        <p:spPr bwMode="auto">
          <a:xfrm>
            <a:off x="6011863" y="6500813"/>
            <a:ext cx="2811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4" name="Rectangle 7">
            <a:extLst>
              <a:ext uri="{FF2B5EF4-FFF2-40B4-BE49-F238E27FC236}">
                <a16:creationId xmlns:a16="http://schemas.microsoft.com/office/drawing/2014/main" id="{F1A950DC-237F-4015-A842-AA78A54413FC}"/>
              </a:ext>
            </a:extLst>
          </p:cNvPr>
          <p:cNvSpPr>
            <a:spLocks noChangeArrowheads="1"/>
          </p:cNvSpPr>
          <p:nvPr userDrawn="1"/>
        </p:nvSpPr>
        <p:spPr bwMode="auto">
          <a:xfrm>
            <a:off x="392113" y="6488113"/>
            <a:ext cx="28114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6" name="Rectangle 8">
            <a:extLst>
              <a:ext uri="{FF2B5EF4-FFF2-40B4-BE49-F238E27FC236}">
                <a16:creationId xmlns:a16="http://schemas.microsoft.com/office/drawing/2014/main" id="{E388FED4-2189-481A-A3AA-8A865B4E0C5D}"/>
              </a:ext>
            </a:extLst>
          </p:cNvPr>
          <p:cNvSpPr>
            <a:spLocks noChangeArrowheads="1"/>
          </p:cNvSpPr>
          <p:nvPr userDrawn="1"/>
        </p:nvSpPr>
        <p:spPr bwMode="auto">
          <a:xfrm>
            <a:off x="3165475" y="6488113"/>
            <a:ext cx="28130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Tx/>
              <a:buNone/>
            </a:pPr>
            <a:r>
              <a:rPr lang="en-US" altLang="en-US" sz="1500">
                <a:solidFill>
                  <a:srgbClr val="7F7F7F"/>
                </a:solidFill>
                <a:latin typeface="Myriad Pro" panose="020B0503030403020204" pitchFamily="34" charset="0"/>
              </a:rPr>
              <a:t>2019 pilot</a:t>
            </a:r>
          </a:p>
        </p:txBody>
      </p:sp>
      <p:sp>
        <p:nvSpPr>
          <p:cNvPr id="5" name="Text Placeholder 8"/>
          <p:cNvSpPr>
            <a:spLocks noGrp="1"/>
          </p:cNvSpPr>
          <p:nvPr>
            <p:ph type="body" sz="quarter" idx="11"/>
          </p:nvPr>
        </p:nvSpPr>
        <p:spPr>
          <a:xfrm>
            <a:off x="1" y="0"/>
            <a:ext cx="9144000" cy="630000"/>
          </a:xfrm>
          <a:solidFill>
            <a:srgbClr val="82CBDD"/>
          </a:solidFill>
        </p:spPr>
        <p:txBody>
          <a:bodyPr lIns="180000" rIns="180000" anchor="ctr"/>
          <a:lstStyle>
            <a:lvl1pPr algn="r" defTabSz="898525">
              <a:tabLst>
                <a:tab pos="3136900" algn="l"/>
              </a:tabLst>
              <a:defRPr sz="2800">
                <a:solidFill>
                  <a:schemeClr val="tx1"/>
                </a:solidFill>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94849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1AE5B3E-BB09-4F3E-B172-CB8E3E77A4FD}"/>
              </a:ext>
            </a:extLst>
          </p:cNvPr>
          <p:cNvSpPr>
            <a:spLocks noChangeArrowheads="1"/>
          </p:cNvSpPr>
          <p:nvPr userDrawn="1"/>
        </p:nvSpPr>
        <p:spPr bwMode="auto">
          <a:xfrm>
            <a:off x="6011863" y="6500813"/>
            <a:ext cx="2811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5" name="Rectangle 7">
            <a:extLst>
              <a:ext uri="{FF2B5EF4-FFF2-40B4-BE49-F238E27FC236}">
                <a16:creationId xmlns:a16="http://schemas.microsoft.com/office/drawing/2014/main" id="{99D7B64A-51EE-4A0D-A76F-8DD0648ECC17}"/>
              </a:ext>
            </a:extLst>
          </p:cNvPr>
          <p:cNvSpPr>
            <a:spLocks noChangeArrowheads="1"/>
          </p:cNvSpPr>
          <p:nvPr userDrawn="1"/>
        </p:nvSpPr>
        <p:spPr bwMode="auto">
          <a:xfrm>
            <a:off x="392113" y="6488113"/>
            <a:ext cx="28114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3" name="Content Placeholder 2"/>
          <p:cNvSpPr>
            <a:spLocks noGrp="1"/>
          </p:cNvSpPr>
          <p:nvPr>
            <p:ph idx="1"/>
          </p:nvPr>
        </p:nvSpPr>
        <p:spPr>
          <a:xfrm>
            <a:off x="467544" y="764704"/>
            <a:ext cx="8216081" cy="5544618"/>
          </a:xfrm>
        </p:spPr>
        <p:txBody>
          <a:bodyPr/>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88411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96E6DDF-FB8A-4142-9983-65E6A744DC2F}"/>
              </a:ext>
            </a:extLst>
          </p:cNvPr>
          <p:cNvSpPr>
            <a:spLocks noChangeArrowheads="1"/>
          </p:cNvSpPr>
          <p:nvPr userDrawn="1"/>
        </p:nvSpPr>
        <p:spPr bwMode="auto">
          <a:xfrm>
            <a:off x="6011863" y="6500813"/>
            <a:ext cx="2811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7" name="Rectangle 7">
            <a:extLst>
              <a:ext uri="{FF2B5EF4-FFF2-40B4-BE49-F238E27FC236}">
                <a16:creationId xmlns:a16="http://schemas.microsoft.com/office/drawing/2014/main" id="{7D9871E7-901C-476D-BF4B-2FF39901AF15}"/>
              </a:ext>
            </a:extLst>
          </p:cNvPr>
          <p:cNvSpPr>
            <a:spLocks noChangeArrowheads="1"/>
          </p:cNvSpPr>
          <p:nvPr userDrawn="1"/>
        </p:nvSpPr>
        <p:spPr bwMode="auto">
          <a:xfrm>
            <a:off x="392113" y="6488113"/>
            <a:ext cx="28114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3" name="Content Placeholder 2"/>
          <p:cNvSpPr>
            <a:spLocks noGrp="1"/>
          </p:cNvSpPr>
          <p:nvPr>
            <p:ph idx="1"/>
          </p:nvPr>
        </p:nvSpPr>
        <p:spPr>
          <a:xfrm>
            <a:off x="467544" y="1181498"/>
            <a:ext cx="8216081" cy="5127824"/>
          </a:xfrm>
        </p:spPr>
        <p:txBody>
          <a:bodyPr/>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p:cNvSpPr>
            <a:spLocks noGrp="1"/>
          </p:cNvSpPr>
          <p:nvPr>
            <p:ph type="body" sz="quarter" idx="10"/>
          </p:nvPr>
        </p:nvSpPr>
        <p:spPr>
          <a:xfrm>
            <a:off x="463958" y="764704"/>
            <a:ext cx="8219667" cy="416793"/>
          </a:xfrm>
        </p:spPr>
        <p:txBody>
          <a:bodyPr anchor="ctr"/>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3072782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75CF8619-A1C6-41A4-9838-EF1EFBDF35B7}"/>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7" name="Rectangle 5">
            <a:extLst>
              <a:ext uri="{FF2B5EF4-FFF2-40B4-BE49-F238E27FC236}">
                <a16:creationId xmlns:a16="http://schemas.microsoft.com/office/drawing/2014/main" id="{200A6B4F-33AF-4C52-873D-9E3B69750352}"/>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25145E3E-86D5-4F02-B7D5-A6DD771677B9}"/>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dirty="0">
                <a:latin typeface="Arial" charset="0"/>
              </a:defRPr>
            </a:lvl1pPr>
          </a:lstStyle>
          <a:p>
            <a:pPr>
              <a:defRPr/>
            </a:pPr>
            <a:endParaRPr lang="en-GB"/>
          </a:p>
        </p:txBody>
      </p:sp>
      <p:sp>
        <p:nvSpPr>
          <p:cNvPr id="43015" name="Rectangle 7">
            <a:extLst>
              <a:ext uri="{FF2B5EF4-FFF2-40B4-BE49-F238E27FC236}">
                <a16:creationId xmlns:a16="http://schemas.microsoft.com/office/drawing/2014/main" id="{CC31C507-6976-446C-AC2D-8C51A421D01E}"/>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41D76710-66AF-45FA-861B-17681A4C76E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atin typeface="Arial" charset="0"/>
              </a:defRPr>
            </a:lvl1pPr>
          </a:lstStyle>
          <a:p>
            <a:pPr>
              <a:defRPr/>
            </a:pPr>
            <a:fld id="{6A4D5EAA-6122-4923-8519-E5BF6179E77C}" type="slidenum">
              <a:rPr lang="en-GB" altLang="x-none"/>
              <a:pPr>
                <a:defRPr/>
              </a:pPr>
              <a:t>‹#›</a:t>
            </a:fld>
            <a:endParaRPr lang="en-GB" altLang="x-none"/>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Lst>
  <p:txStyles>
    <p:titleStyle>
      <a:lvl1pPr algn="l" rtl="0" fontAlgn="base">
        <a:spcBef>
          <a:spcPct val="0"/>
        </a:spcBef>
        <a:spcAft>
          <a:spcPct val="0"/>
        </a:spcAft>
        <a:defRPr sz="2800" b="1">
          <a:solidFill>
            <a:srgbClr val="00628C"/>
          </a:solidFill>
          <a:latin typeface="Myriad Pro Semibold" charset="0"/>
          <a:ea typeface="Myriad Pro Semibold" charset="0"/>
          <a:cs typeface="Myriad Pro Semibold" charset="0"/>
        </a:defRPr>
      </a:lvl1pPr>
      <a:lvl2pPr algn="l" rtl="0" fontAlgn="base">
        <a:spcBef>
          <a:spcPct val="0"/>
        </a:spcBef>
        <a:spcAft>
          <a:spcPct val="0"/>
        </a:spcAft>
        <a:defRPr sz="2800" b="1">
          <a:solidFill>
            <a:srgbClr val="00628C"/>
          </a:solidFill>
          <a:latin typeface="Myriad Pro Semibold"/>
          <a:ea typeface="Myriad Pro Semibold"/>
          <a:cs typeface="Myriad Pro Semibold"/>
        </a:defRPr>
      </a:lvl2pPr>
      <a:lvl3pPr algn="l" rtl="0" fontAlgn="base">
        <a:spcBef>
          <a:spcPct val="0"/>
        </a:spcBef>
        <a:spcAft>
          <a:spcPct val="0"/>
        </a:spcAft>
        <a:defRPr sz="2800" b="1">
          <a:solidFill>
            <a:srgbClr val="00628C"/>
          </a:solidFill>
          <a:latin typeface="Myriad Pro Semibold"/>
          <a:ea typeface="Myriad Pro Semibold"/>
          <a:cs typeface="Myriad Pro Semibold"/>
        </a:defRPr>
      </a:lvl3pPr>
      <a:lvl4pPr algn="l" rtl="0" fontAlgn="base">
        <a:spcBef>
          <a:spcPct val="0"/>
        </a:spcBef>
        <a:spcAft>
          <a:spcPct val="0"/>
        </a:spcAft>
        <a:defRPr sz="2800" b="1">
          <a:solidFill>
            <a:srgbClr val="00628C"/>
          </a:solidFill>
          <a:latin typeface="Myriad Pro Semibold"/>
          <a:ea typeface="Myriad Pro Semibold"/>
          <a:cs typeface="Myriad Pro Semibold"/>
        </a:defRPr>
      </a:lvl4pPr>
      <a:lvl5pPr algn="l" rtl="0" fontAlgn="base">
        <a:spcBef>
          <a:spcPct val="0"/>
        </a:spcBef>
        <a:spcAft>
          <a:spcPct val="0"/>
        </a:spcAft>
        <a:defRPr sz="2800" b="1">
          <a:solidFill>
            <a:srgbClr val="00628C"/>
          </a:solidFill>
          <a:latin typeface="Myriad Pro Semibold"/>
          <a:ea typeface="Myriad Pro Semibold"/>
          <a:cs typeface="Myriad Pro Semibold"/>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fontAlgn="base">
        <a:spcBef>
          <a:spcPct val="20000"/>
        </a:spcBef>
        <a:spcAft>
          <a:spcPct val="0"/>
        </a:spcAft>
        <a:buClr>
          <a:schemeClr val="tx2"/>
        </a:buClr>
        <a:buFont typeface="Arial" panose="020B0604020202020204" pitchFamily="34" charset="0"/>
        <a:defRPr sz="2800">
          <a:solidFill>
            <a:schemeClr val="tx1"/>
          </a:solidFill>
          <a:latin typeface="Myriad Pro" charset="0"/>
          <a:ea typeface="Myriad Pro" charset="0"/>
          <a:cs typeface="Myriad Pro" charset="0"/>
        </a:defRPr>
      </a:lvl1pPr>
      <a:lvl2pPr marL="742950" indent="-285750" algn="l" rtl="0" fontAlgn="base">
        <a:spcBef>
          <a:spcPct val="20000"/>
        </a:spcBef>
        <a:spcAft>
          <a:spcPct val="0"/>
        </a:spcAft>
        <a:buClr>
          <a:srgbClr val="82CBDD"/>
        </a:buClr>
        <a:buFont typeface="Arial" panose="020B0604020202020204" pitchFamily="34" charset="0"/>
        <a:buChar char="●"/>
        <a:defRPr sz="2400">
          <a:solidFill>
            <a:schemeClr val="tx1"/>
          </a:solidFill>
          <a:latin typeface="Myriad Pro" charset="0"/>
          <a:ea typeface="Myriad Pro" charset="0"/>
          <a:cs typeface="Myriad Pro" charset="0"/>
        </a:defRPr>
      </a:lvl2pPr>
      <a:lvl3pPr marL="1143000" indent="-228600" algn="l" rtl="0" fontAlgn="base">
        <a:spcBef>
          <a:spcPct val="20000"/>
        </a:spcBef>
        <a:spcAft>
          <a:spcPct val="0"/>
        </a:spcAft>
        <a:buClr>
          <a:srgbClr val="00628C"/>
        </a:buClr>
        <a:buFont typeface="Arial" panose="020B0604020202020204" pitchFamily="34" charset="0"/>
        <a:buChar char="–"/>
        <a:defRPr sz="2000">
          <a:solidFill>
            <a:schemeClr val="tx1"/>
          </a:solidFill>
          <a:latin typeface="Myriad Pro" charset="0"/>
          <a:ea typeface="Myriad Pro" charset="0"/>
          <a:cs typeface="Myriad Pro" charset="0"/>
        </a:defRPr>
      </a:lvl3pPr>
      <a:lvl4pPr marL="1600200" indent="-228600" algn="l" rtl="0" fontAlgn="base">
        <a:spcBef>
          <a:spcPct val="20000"/>
        </a:spcBef>
        <a:spcAft>
          <a:spcPct val="0"/>
        </a:spcAft>
        <a:buClr>
          <a:schemeClr val="accent2"/>
        </a:buClr>
        <a:buFont typeface="Arial" panose="020B0604020202020204" pitchFamily="34" charset="0"/>
        <a:buChar char="●"/>
        <a:defRPr sz="1900">
          <a:solidFill>
            <a:schemeClr val="tx1"/>
          </a:solidFill>
          <a:latin typeface="+mn-lt"/>
          <a:ea typeface="Myriad Pro" panose="020B0503030403020204" pitchFamily="34" charset="0"/>
          <a:cs typeface="Myriad Pro" panose="020B0503030403020204" pitchFamily="34" charset="0"/>
        </a:defRPr>
      </a:lvl4pPr>
      <a:lvl5pPr marL="2057400" indent="-228600" algn="l" rtl="0" fontAlgn="base">
        <a:spcBef>
          <a:spcPct val="20000"/>
        </a:spcBef>
        <a:spcAft>
          <a:spcPct val="0"/>
        </a:spcAft>
        <a:buClr>
          <a:schemeClr val="tx2"/>
        </a:buClr>
        <a:buFont typeface="Arial" panose="020B0604020202020204" pitchFamily="34" charset="0"/>
        <a:buChar char="●"/>
        <a:defRPr sz="1900">
          <a:solidFill>
            <a:schemeClr val="tx1"/>
          </a:solidFill>
          <a:latin typeface="+mn-lt"/>
          <a:ea typeface="Myriad Pro" panose="020B0503030403020204" pitchFamily="34" charset="0"/>
          <a:cs typeface="Myriad Pro" panose="020B0503030403020204" pitchFamily="34" charset="0"/>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2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5.png"/><Relationship Id="rId4" Type="http://schemas.openxmlformats.org/officeDocument/2006/relationships/image" Target="../media/image67.png"/><Relationship Id="rId9"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75.png"/><Relationship Id="rId18"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1.png"/><Relationship Id="rId12" Type="http://schemas.openxmlformats.org/officeDocument/2006/relationships/image" Target="../media/image84.png"/><Relationship Id="rId17" Type="http://schemas.openxmlformats.org/officeDocument/2006/relationships/image" Target="../media/image87.png"/><Relationship Id="rId2" Type="http://schemas.openxmlformats.org/officeDocument/2006/relationships/notesSlide" Target="../notesSlides/notesSlide29.xml"/><Relationship Id="rId16" Type="http://schemas.openxmlformats.org/officeDocument/2006/relationships/image" Target="../media/image86.png"/><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83.png"/><Relationship Id="rId5" Type="http://schemas.openxmlformats.org/officeDocument/2006/relationships/image" Target="../media/image80.png"/><Relationship Id="rId15" Type="http://schemas.openxmlformats.org/officeDocument/2006/relationships/image" Target="../media/image85.png"/><Relationship Id="rId10" Type="http://schemas.openxmlformats.org/officeDocument/2006/relationships/image" Target="../media/image77.png"/><Relationship Id="rId4" Type="http://schemas.openxmlformats.org/officeDocument/2006/relationships/image" Target="../media/image79.png"/><Relationship Id="rId9" Type="http://schemas.openxmlformats.org/officeDocument/2006/relationships/image" Target="../media/image73.png"/><Relationship Id="rId14" Type="http://schemas.openxmlformats.org/officeDocument/2006/relationships/image" Target="../media/image7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03.png"/></Relationships>
</file>

<file path=ppt/slides/_rels/slide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3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4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11.png"/><Relationship Id="rId7"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12.png"/><Relationship Id="rId5" Type="http://schemas.openxmlformats.org/officeDocument/2006/relationships/image" Target="../media/image101.png"/><Relationship Id="rId4" Type="http://schemas.openxmlformats.org/officeDocument/2006/relationships/image" Target="../media/image110.png"/></Relationships>
</file>

<file path=ppt/slides/_rels/slide43.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2.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67.png"/><Relationship Id="rId9" Type="http://schemas.openxmlformats.org/officeDocument/2006/relationships/image" Target="../media/image117.png"/></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122.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0.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7.png"/><Relationship Id="rId4" Type="http://schemas.openxmlformats.org/officeDocument/2006/relationships/image" Target="../media/image123.png"/></Relationships>
</file>

<file path=ppt/slides/_rels/slide4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48.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32.png"/><Relationship Id="rId7" Type="http://schemas.openxmlformats.org/officeDocument/2006/relationships/image" Target="../media/image128.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25.png"/><Relationship Id="rId5" Type="http://schemas.openxmlformats.org/officeDocument/2006/relationships/image" Target="../media/image133.png"/><Relationship Id="rId10" Type="http://schemas.openxmlformats.org/officeDocument/2006/relationships/image" Target="../media/image131.png"/><Relationship Id="rId4" Type="http://schemas.openxmlformats.org/officeDocument/2006/relationships/image" Target="../media/image127.png"/><Relationship Id="rId9" Type="http://schemas.openxmlformats.org/officeDocument/2006/relationships/image" Target="../media/image130.png"/></Relationships>
</file>

<file path=ppt/slides/_rels/slide4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136.png"/><Relationship Id="rId4" Type="http://schemas.openxmlformats.org/officeDocument/2006/relationships/image" Target="../media/image13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53.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56.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5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52.png"/><Relationship Id="rId7" Type="http://schemas.openxmlformats.org/officeDocument/2006/relationships/image" Target="../media/image151.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58.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6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62.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169.png"/><Relationship Id="rId11" Type="http://schemas.openxmlformats.org/officeDocument/2006/relationships/image" Target="../media/image174.png"/><Relationship Id="rId5" Type="http://schemas.openxmlformats.org/officeDocument/2006/relationships/image" Target="../media/image168.png"/><Relationship Id="rId10" Type="http://schemas.openxmlformats.org/officeDocument/2006/relationships/image" Target="../media/image173.png"/><Relationship Id="rId4" Type="http://schemas.openxmlformats.org/officeDocument/2006/relationships/image" Target="../media/image167.png"/><Relationship Id="rId9" Type="http://schemas.openxmlformats.org/officeDocument/2006/relationships/image" Target="../media/image172.png"/></Relationships>
</file>

<file path=ppt/slides/_rels/slide6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178.png"/></Relationships>
</file>

<file path=ppt/slides/_rels/slide67.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69.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18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6">
            <a:extLst>
              <a:ext uri="{FF2B5EF4-FFF2-40B4-BE49-F238E27FC236}">
                <a16:creationId xmlns:a16="http://schemas.microsoft.com/office/drawing/2014/main" id="{98BFB1DB-3C86-4DDF-9D85-0531A7A4E112}"/>
              </a:ext>
            </a:extLst>
          </p:cNvPr>
          <p:cNvSpPr>
            <a:spLocks noGrp="1" noChangeArrowheads="1"/>
          </p:cNvSpPr>
          <p:nvPr>
            <p:ph type="ctrTitle"/>
          </p:nvPr>
        </p:nvSpPr>
        <p:spPr>
          <a:xfrm>
            <a:off x="2484438" y="2803525"/>
            <a:ext cx="6278562" cy="758825"/>
          </a:xfrm>
        </p:spPr>
        <p:txBody>
          <a:bodyPr/>
          <a:lstStyle/>
          <a:p>
            <a:r>
              <a:rPr lang="en-GB" altLang="en-US" dirty="0">
                <a:latin typeface="Myriad Pro" panose="020B0503030403020204" pitchFamily="34" charset="0"/>
                <a:ea typeface="Myriad Pro Semibold"/>
                <a:cs typeface="Myriad Pro Semibold"/>
              </a:rPr>
              <a:t>2.6 Structures: </a:t>
            </a:r>
            <a:r>
              <a:rPr lang="en-GB" dirty="0"/>
              <a:t>quotitive and </a:t>
            </a:r>
            <a:br>
              <a:rPr lang="en-GB" dirty="0"/>
            </a:br>
            <a:r>
              <a:rPr lang="en-GB" dirty="0"/>
              <a:t>partitive division</a:t>
            </a:r>
            <a:endParaRPr lang="en-US" altLang="en-US" dirty="0">
              <a:latin typeface="Myriad Pro" panose="020B0503030403020204" pitchFamily="34" charset="0"/>
              <a:ea typeface="Myriad Pro Semibold"/>
              <a:cs typeface="Myriad Pro Semibold"/>
            </a:endParaRPr>
          </a:p>
        </p:txBody>
      </p:sp>
      <p:sp>
        <p:nvSpPr>
          <p:cNvPr id="9219" name="Rectangle 47">
            <a:extLst>
              <a:ext uri="{FF2B5EF4-FFF2-40B4-BE49-F238E27FC236}">
                <a16:creationId xmlns:a16="http://schemas.microsoft.com/office/drawing/2014/main" id="{8E70D7E0-F39E-4B97-851E-5F9BCD505056}"/>
              </a:ext>
            </a:extLst>
          </p:cNvPr>
          <p:cNvSpPr>
            <a:spLocks noGrp="1" noChangeArrowheads="1"/>
          </p:cNvSpPr>
          <p:nvPr>
            <p:ph type="subTitle" idx="1"/>
          </p:nvPr>
        </p:nvSpPr>
        <p:spPr>
          <a:xfrm>
            <a:off x="2484438" y="3746500"/>
            <a:ext cx="6278562" cy="355600"/>
          </a:xfrm>
        </p:spPr>
        <p:txBody>
          <a:bodyPr/>
          <a:lstStyle/>
          <a:p>
            <a:r>
              <a:rPr lang="en-US" altLang="en-US">
                <a:latin typeface="Myriad Pro" panose="020B0503030403020204" pitchFamily="34" charset="0"/>
                <a:ea typeface="Myriad Pro" panose="020B0503030403020204" pitchFamily="34" charset="0"/>
                <a:cs typeface="Myriad Pro" panose="020B0503030403020204" pitchFamily="34" charset="0"/>
              </a:rPr>
              <a:t>Representations | Year 2</a:t>
            </a:r>
          </a:p>
        </p:txBody>
      </p:sp>
      <p:sp>
        <p:nvSpPr>
          <p:cNvPr id="9220" name="Text Placeholder 7">
            <a:extLst>
              <a:ext uri="{FF2B5EF4-FFF2-40B4-BE49-F238E27FC236}">
                <a16:creationId xmlns:a16="http://schemas.microsoft.com/office/drawing/2014/main" id="{B1E4B6C9-EE37-4979-B362-0EC614813DA2}"/>
              </a:ext>
            </a:extLst>
          </p:cNvPr>
          <p:cNvSpPr>
            <a:spLocks noGrp="1" noChangeArrowheads="1"/>
          </p:cNvSpPr>
          <p:nvPr>
            <p:ph type="body" sz="quarter" idx="11"/>
          </p:nvPr>
        </p:nvSpPr>
        <p:spPr>
          <a:xfrm>
            <a:off x="1492250" y="5246688"/>
            <a:ext cx="5583238" cy="511175"/>
          </a:xfrm>
        </p:spPr>
        <p:txBody>
          <a:bodyPr/>
          <a:lstStyle/>
          <a:p>
            <a:pPr marL="0" indent="0"/>
            <a:r>
              <a:rPr lang="en-GB" altLang="en-US" dirty="0">
                <a:latin typeface="Myriad Pro" panose="020B0503030403020204" pitchFamily="34" charset="0"/>
                <a:ea typeface="Myriad Pro" panose="020B0503030403020204" pitchFamily="34" charset="0"/>
                <a:cs typeface="Myriad Pro" panose="020B0503030403020204" pitchFamily="34" charset="0"/>
              </a:rPr>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589D08-74E5-42F8-BB26-51406BADCA4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sp>
        <p:nvSpPr>
          <p:cNvPr id="3" name="Rectangle 2">
            <a:extLst>
              <a:ext uri="{FF2B5EF4-FFF2-40B4-BE49-F238E27FC236}">
                <a16:creationId xmlns:a16="http://schemas.microsoft.com/office/drawing/2014/main" id="{98A38407-71B1-4204-9B79-E18C936585FC}"/>
              </a:ext>
            </a:extLst>
          </p:cNvPr>
          <p:cNvSpPr/>
          <p:nvPr/>
        </p:nvSpPr>
        <p:spPr>
          <a:xfrm>
            <a:off x="1543446" y="908720"/>
            <a:ext cx="6057107" cy="461665"/>
          </a:xfrm>
          <a:prstGeom prst="rect">
            <a:avLst/>
          </a:prstGeom>
        </p:spPr>
        <p:txBody>
          <a:bodyPr wrap="none">
            <a:spAutoFit/>
          </a:bodyPr>
          <a:lstStyle/>
          <a:p>
            <a:pPr algn="ctr"/>
            <a:r>
              <a:rPr lang="en-GB" sz="2400" dirty="0">
                <a:latin typeface="Myriad Pro" panose="020B0503030403020204" pitchFamily="34" charset="0"/>
              </a:rPr>
              <a:t>Complete the drawing to match the equation.</a:t>
            </a:r>
          </a:p>
        </p:txBody>
      </p:sp>
      <p:pic>
        <p:nvPicPr>
          <p:cNvPr id="8" name="Picture 7">
            <a:extLst>
              <a:ext uri="{FF2B5EF4-FFF2-40B4-BE49-F238E27FC236}">
                <a16:creationId xmlns:a16="http://schemas.microsoft.com/office/drawing/2014/main" id="{47D7E55E-3691-4EBC-A36B-9E9F809138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8991" y="3098577"/>
            <a:ext cx="3578801" cy="1108556"/>
          </a:xfrm>
          <a:prstGeom prst="rect">
            <a:avLst/>
          </a:prstGeom>
        </p:spPr>
      </p:pic>
      <p:sp>
        <p:nvSpPr>
          <p:cNvPr id="12" name="Rectangle 11">
            <a:extLst>
              <a:ext uri="{FF2B5EF4-FFF2-40B4-BE49-F238E27FC236}">
                <a16:creationId xmlns:a16="http://schemas.microsoft.com/office/drawing/2014/main" id="{04438F16-885A-4FEF-8B71-D7C67D462BDF}"/>
              </a:ext>
            </a:extLst>
          </p:cNvPr>
          <p:cNvSpPr/>
          <p:nvPr/>
        </p:nvSpPr>
        <p:spPr>
          <a:xfrm>
            <a:off x="4283968" y="1988840"/>
            <a:ext cx="849913" cy="461665"/>
          </a:xfrm>
          <a:prstGeom prst="rect">
            <a:avLst/>
          </a:prstGeom>
        </p:spPr>
        <p:txBody>
          <a:bodyPr wrap="none">
            <a:spAutoFit/>
          </a:bodyPr>
          <a:lstStyle/>
          <a:p>
            <a:r>
              <a:rPr lang="en-GB" sz="2400" dirty="0">
                <a:latin typeface="Myriad Pro" panose="020B0503030403020204" pitchFamily="34" charset="0"/>
              </a:rPr>
              <a:t>6 </a:t>
            </a:r>
            <a:r>
              <a:rPr lang="en-GB" sz="2400" dirty="0">
                <a:latin typeface="Myriad Pro" panose="020B0503030403020204" pitchFamily="34" charset="0"/>
                <a:ea typeface="Calibri" panose="020F0502020204030204" pitchFamily="34" charset="0"/>
                <a:cs typeface="Times New Roman" panose="02020603050405020304" pitchFamily="18" charset="0"/>
              </a:rPr>
              <a:t>×</a:t>
            </a:r>
            <a:r>
              <a:rPr lang="en-GB" sz="2400" dirty="0">
                <a:latin typeface="Myriad Pro" panose="020B0503030403020204" pitchFamily="34" charset="0"/>
              </a:rPr>
              <a:t> 2 </a:t>
            </a:r>
            <a:endParaRPr lang="en-GB" sz="2400" dirty="0"/>
          </a:p>
        </p:txBody>
      </p:sp>
      <p:pic>
        <p:nvPicPr>
          <p:cNvPr id="13" name="Picture 12">
            <a:extLst>
              <a:ext uri="{FF2B5EF4-FFF2-40B4-BE49-F238E27FC236}">
                <a16:creationId xmlns:a16="http://schemas.microsoft.com/office/drawing/2014/main" id="{A8F73AEB-504E-4A97-A2FF-1DAA10B18E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916356" y="3098577"/>
            <a:ext cx="582988" cy="1108556"/>
          </a:xfrm>
          <a:prstGeom prst="rect">
            <a:avLst/>
          </a:prstGeom>
        </p:spPr>
      </p:pic>
      <p:pic>
        <p:nvPicPr>
          <p:cNvPr id="14" name="Picture 13">
            <a:extLst>
              <a:ext uri="{FF2B5EF4-FFF2-40B4-BE49-F238E27FC236}">
                <a16:creationId xmlns:a16="http://schemas.microsoft.com/office/drawing/2014/main" id="{75F34C1C-F0B2-4D29-9245-4D4C59C15A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01406" y="3098577"/>
            <a:ext cx="1153890" cy="1108556"/>
          </a:xfrm>
          <a:prstGeom prst="rect">
            <a:avLst/>
          </a:prstGeom>
        </p:spPr>
      </p:pic>
      <p:pic>
        <p:nvPicPr>
          <p:cNvPr id="15" name="Picture 14">
            <a:extLst>
              <a:ext uri="{FF2B5EF4-FFF2-40B4-BE49-F238E27FC236}">
                <a16:creationId xmlns:a16="http://schemas.microsoft.com/office/drawing/2014/main" id="{F3565A9D-42AE-4FFF-A7DD-B702759BD1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86456" y="3098577"/>
            <a:ext cx="1153890" cy="1108556"/>
          </a:xfrm>
          <a:prstGeom prst="rect">
            <a:avLst/>
          </a:prstGeom>
        </p:spPr>
      </p:pic>
      <p:pic>
        <p:nvPicPr>
          <p:cNvPr id="16" name="Picture 15">
            <a:extLst>
              <a:ext uri="{FF2B5EF4-FFF2-40B4-BE49-F238E27FC236}">
                <a16:creationId xmlns:a16="http://schemas.microsoft.com/office/drawing/2014/main" id="{309F681F-660D-40D1-A5F3-76BF11FB04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71506" y="3098577"/>
            <a:ext cx="1153890" cy="1108556"/>
          </a:xfrm>
          <a:prstGeom prst="rect">
            <a:avLst/>
          </a:prstGeom>
        </p:spPr>
      </p:pic>
      <p:sp>
        <p:nvSpPr>
          <p:cNvPr id="17" name="Rectangle 16">
            <a:extLst>
              <a:ext uri="{FF2B5EF4-FFF2-40B4-BE49-F238E27FC236}">
                <a16:creationId xmlns:a16="http://schemas.microsoft.com/office/drawing/2014/main" id="{324C35CC-294A-41BB-B333-22EED59F7253}"/>
              </a:ext>
            </a:extLst>
          </p:cNvPr>
          <p:cNvSpPr/>
          <p:nvPr/>
        </p:nvSpPr>
        <p:spPr>
          <a:xfrm>
            <a:off x="4947165" y="1988840"/>
            <a:ext cx="590226" cy="461665"/>
          </a:xfrm>
          <a:prstGeom prst="rect">
            <a:avLst/>
          </a:prstGeom>
        </p:spPr>
        <p:txBody>
          <a:bodyPr wrap="none">
            <a:spAutoFit/>
          </a:bodyPr>
          <a:lstStyle/>
          <a:p>
            <a:r>
              <a:rPr lang="en-GB" sz="2400" dirty="0">
                <a:latin typeface="Myriad Pro" panose="020B0503030403020204" pitchFamily="34" charset="0"/>
              </a:rPr>
              <a:t>+ 1</a:t>
            </a:r>
            <a:endParaRPr lang="en-GB" sz="2400" dirty="0"/>
          </a:p>
        </p:txBody>
      </p:sp>
      <p:sp>
        <p:nvSpPr>
          <p:cNvPr id="18" name="Rectangle 17">
            <a:extLst>
              <a:ext uri="{FF2B5EF4-FFF2-40B4-BE49-F238E27FC236}">
                <a16:creationId xmlns:a16="http://schemas.microsoft.com/office/drawing/2014/main" id="{74302941-0769-4074-A990-672EB0AE6FDB}"/>
              </a:ext>
            </a:extLst>
          </p:cNvPr>
          <p:cNvSpPr/>
          <p:nvPr/>
        </p:nvSpPr>
        <p:spPr>
          <a:xfrm>
            <a:off x="3589196" y="1988840"/>
            <a:ext cx="747320" cy="461665"/>
          </a:xfrm>
          <a:prstGeom prst="rect">
            <a:avLst/>
          </a:prstGeom>
        </p:spPr>
        <p:txBody>
          <a:bodyPr wrap="none">
            <a:spAutoFit/>
          </a:bodyPr>
          <a:lstStyle/>
          <a:p>
            <a:r>
              <a:rPr lang="en-GB" sz="2400" dirty="0">
                <a:latin typeface="Myriad Pro" panose="020B0503030403020204" pitchFamily="34" charset="0"/>
              </a:rPr>
              <a:t>13 =</a:t>
            </a:r>
            <a:endParaRPr lang="en-GB" sz="2400" dirty="0"/>
          </a:p>
        </p:txBody>
      </p:sp>
    </p:spTree>
    <p:extLst>
      <p:ext uri="{BB962C8B-B14F-4D97-AF65-F5344CB8AC3E}">
        <p14:creationId xmlns:p14="http://schemas.microsoft.com/office/powerpoint/2010/main" val="388171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3" presetClass="emph" presetSubtype="2" autoRev="1" fill="hold" grpId="0" nodeType="afterEffect">
                                  <p:stCondLst>
                                    <p:cond delay="0"/>
                                  </p:stCondLst>
                                  <p:childTnLst>
                                    <p:animClr clrSpc="rgb" dir="cw">
                                      <p:cBhvr override="childStyle">
                                        <p:cTn id="18" dur="2000" fill="hold"/>
                                        <p:tgtEl>
                                          <p:spTgt spid="12"/>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500"/>
                            </p:stCondLst>
                            <p:childTnLst>
                              <p:par>
                                <p:cTn id="25" presetID="3" presetClass="emph" presetSubtype="2" autoRev="1" fill="hold" grpId="0" nodeType="afterEffect">
                                  <p:stCondLst>
                                    <p:cond delay="0"/>
                                  </p:stCondLst>
                                  <p:childTnLst>
                                    <p:animClr clrSpc="rgb" dir="cw">
                                      <p:cBhvr override="childStyle">
                                        <p:cTn id="26" dur="2000" fill="hold"/>
                                        <p:tgtEl>
                                          <p:spTgt spid="17"/>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D5532-389C-48EC-B041-A1158C02C66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4" name="Picture 3">
            <a:extLst>
              <a:ext uri="{FF2B5EF4-FFF2-40B4-BE49-F238E27FC236}">
                <a16:creationId xmlns:a16="http://schemas.microsoft.com/office/drawing/2014/main" id="{F6C6957F-DFDA-41C0-8B66-C068F6837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6" y="1340768"/>
            <a:ext cx="9202631" cy="1492622"/>
          </a:xfrm>
          <a:prstGeom prst="rect">
            <a:avLst/>
          </a:prstGeom>
        </p:spPr>
      </p:pic>
      <p:sp>
        <p:nvSpPr>
          <p:cNvPr id="5" name="TextBox 2">
            <a:extLst>
              <a:ext uri="{FF2B5EF4-FFF2-40B4-BE49-F238E27FC236}">
                <a16:creationId xmlns:a16="http://schemas.microsoft.com/office/drawing/2014/main" id="{72449D17-7DFD-4264-8D04-BEF4081D9E07}"/>
              </a:ext>
            </a:extLst>
          </p:cNvPr>
          <p:cNvSpPr txBox="1">
            <a:spLocks noChangeArrowheads="1"/>
          </p:cNvSpPr>
          <p:nvPr/>
        </p:nvSpPr>
        <p:spPr bwMode="auto">
          <a:xfrm>
            <a:off x="3800932" y="357336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a:t>
            </a:r>
          </a:p>
        </p:txBody>
      </p:sp>
      <p:sp>
        <p:nvSpPr>
          <p:cNvPr id="6" name="TextBox 5">
            <a:extLst>
              <a:ext uri="{FF2B5EF4-FFF2-40B4-BE49-F238E27FC236}">
                <a16:creationId xmlns:a16="http://schemas.microsoft.com/office/drawing/2014/main" id="{673318E6-0EB0-4413-87D7-86B940431099}"/>
              </a:ext>
            </a:extLst>
          </p:cNvPr>
          <p:cNvSpPr txBox="1">
            <a:spLocks noChangeArrowheads="1"/>
          </p:cNvSpPr>
          <p:nvPr/>
        </p:nvSpPr>
        <p:spPr bwMode="auto">
          <a:xfrm>
            <a:off x="3388693" y="3572734"/>
            <a:ext cx="288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7</a:t>
            </a:r>
          </a:p>
        </p:txBody>
      </p:sp>
      <p:sp>
        <p:nvSpPr>
          <p:cNvPr id="7" name="Rectangle 7">
            <a:extLst>
              <a:ext uri="{FF2B5EF4-FFF2-40B4-BE49-F238E27FC236}">
                <a16:creationId xmlns:a16="http://schemas.microsoft.com/office/drawing/2014/main" id="{A410CBD4-9B71-4F85-BBED-A693AEAF315E}"/>
              </a:ext>
            </a:extLst>
          </p:cNvPr>
          <p:cNvSpPr>
            <a:spLocks noChangeArrowheads="1"/>
          </p:cNvSpPr>
          <p:nvPr/>
        </p:nvSpPr>
        <p:spPr bwMode="auto">
          <a:xfrm>
            <a:off x="3293442" y="3539396"/>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8" name="TextBox 2">
            <a:extLst>
              <a:ext uri="{FF2B5EF4-FFF2-40B4-BE49-F238E27FC236}">
                <a16:creationId xmlns:a16="http://schemas.microsoft.com/office/drawing/2014/main" id="{7D9F3D60-5041-4FA6-A20E-5D890E14B9F8}"/>
              </a:ext>
            </a:extLst>
          </p:cNvPr>
          <p:cNvSpPr txBox="1">
            <a:spLocks noChangeArrowheads="1"/>
          </p:cNvSpPr>
          <p:nvPr/>
        </p:nvSpPr>
        <p:spPr bwMode="auto">
          <a:xfrm>
            <a:off x="2562864" y="3573367"/>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15 =</a:t>
            </a:r>
          </a:p>
        </p:txBody>
      </p:sp>
      <p:sp>
        <p:nvSpPr>
          <p:cNvPr id="9" name="TextBox 8">
            <a:extLst>
              <a:ext uri="{FF2B5EF4-FFF2-40B4-BE49-F238E27FC236}">
                <a16:creationId xmlns:a16="http://schemas.microsoft.com/office/drawing/2014/main" id="{FE63F47C-009F-47E2-A10D-6F74A83C823E}"/>
              </a:ext>
            </a:extLst>
          </p:cNvPr>
          <p:cNvSpPr txBox="1">
            <a:spLocks noChangeArrowheads="1"/>
          </p:cNvSpPr>
          <p:nvPr/>
        </p:nvSpPr>
        <p:spPr bwMode="auto">
          <a:xfrm>
            <a:off x="4307211" y="3572734"/>
            <a:ext cx="288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2</a:t>
            </a:r>
          </a:p>
        </p:txBody>
      </p:sp>
      <p:sp>
        <p:nvSpPr>
          <p:cNvPr id="10" name="Rectangle 7">
            <a:extLst>
              <a:ext uri="{FF2B5EF4-FFF2-40B4-BE49-F238E27FC236}">
                <a16:creationId xmlns:a16="http://schemas.microsoft.com/office/drawing/2014/main" id="{F5924C27-96C8-45BF-AF8E-9C81DFA3DB7D}"/>
              </a:ext>
            </a:extLst>
          </p:cNvPr>
          <p:cNvSpPr>
            <a:spLocks noChangeArrowheads="1"/>
          </p:cNvSpPr>
          <p:nvPr/>
        </p:nvSpPr>
        <p:spPr bwMode="auto">
          <a:xfrm>
            <a:off x="4211960" y="3539396"/>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1" name="TextBox 10">
            <a:extLst>
              <a:ext uri="{FF2B5EF4-FFF2-40B4-BE49-F238E27FC236}">
                <a16:creationId xmlns:a16="http://schemas.microsoft.com/office/drawing/2014/main" id="{ED2F7E0C-353E-4F51-8A25-95A4122E74D4}"/>
              </a:ext>
            </a:extLst>
          </p:cNvPr>
          <p:cNvSpPr txBox="1">
            <a:spLocks noChangeArrowheads="1"/>
          </p:cNvSpPr>
          <p:nvPr/>
        </p:nvSpPr>
        <p:spPr bwMode="auto">
          <a:xfrm>
            <a:off x="5222295" y="3572734"/>
            <a:ext cx="288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1</a:t>
            </a:r>
          </a:p>
        </p:txBody>
      </p:sp>
      <p:sp>
        <p:nvSpPr>
          <p:cNvPr id="12" name="Rectangle 7">
            <a:extLst>
              <a:ext uri="{FF2B5EF4-FFF2-40B4-BE49-F238E27FC236}">
                <a16:creationId xmlns:a16="http://schemas.microsoft.com/office/drawing/2014/main" id="{E0E285F7-1A5D-4B5F-BB0B-0FC0C6833B90}"/>
              </a:ext>
            </a:extLst>
          </p:cNvPr>
          <p:cNvSpPr>
            <a:spLocks noChangeArrowheads="1"/>
          </p:cNvSpPr>
          <p:nvPr/>
        </p:nvSpPr>
        <p:spPr bwMode="auto">
          <a:xfrm>
            <a:off x="5127044" y="3539396"/>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3" name="TextBox 2">
            <a:extLst>
              <a:ext uri="{FF2B5EF4-FFF2-40B4-BE49-F238E27FC236}">
                <a16:creationId xmlns:a16="http://schemas.microsoft.com/office/drawing/2014/main" id="{30C928C2-8314-459C-A534-8A62BCC62C3E}"/>
              </a:ext>
            </a:extLst>
          </p:cNvPr>
          <p:cNvSpPr txBox="1">
            <a:spLocks noChangeArrowheads="1"/>
          </p:cNvSpPr>
          <p:nvPr/>
        </p:nvSpPr>
        <p:spPr bwMode="auto">
          <a:xfrm>
            <a:off x="4731203" y="357336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Clr>
                <a:srgbClr val="82CBDD"/>
              </a:buClr>
              <a:buFont typeface="Arial" panose="020B0604020202020204" pitchFamily="34" charset="0"/>
              <a:buNone/>
            </a:pPr>
            <a:r>
              <a:rPr lang="en-GB" altLang="en-US" sz="2400" dirty="0">
                <a:latin typeface="Myriad Pro" panose="020B0503030403020204" pitchFamily="34" charset="0"/>
                <a:ea typeface="Myriad Pro Semibold"/>
                <a:cs typeface="Myriad Pro Semibold"/>
              </a:rPr>
              <a:t>+</a:t>
            </a:r>
          </a:p>
        </p:txBody>
      </p:sp>
    </p:spTree>
    <p:extLst>
      <p:ext uri="{BB962C8B-B14F-4D97-AF65-F5344CB8AC3E}">
        <p14:creationId xmlns:p14="http://schemas.microsoft.com/office/powerpoint/2010/main" val="55669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D5C96E-3B20-441A-85FA-98D12BE9D5E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4" name="Picture 3">
            <a:extLst>
              <a:ext uri="{FF2B5EF4-FFF2-40B4-BE49-F238E27FC236}">
                <a16:creationId xmlns:a16="http://schemas.microsoft.com/office/drawing/2014/main" id="{6713CC81-D7E8-453A-9840-95425BB08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052736"/>
            <a:ext cx="6816764" cy="3724282"/>
          </a:xfrm>
          <a:prstGeom prst="rect">
            <a:avLst/>
          </a:prstGeom>
        </p:spPr>
      </p:pic>
      <p:sp>
        <p:nvSpPr>
          <p:cNvPr id="5" name="Rectangle 4">
            <a:extLst>
              <a:ext uri="{FF2B5EF4-FFF2-40B4-BE49-F238E27FC236}">
                <a16:creationId xmlns:a16="http://schemas.microsoft.com/office/drawing/2014/main" id="{32E3E76E-FF2E-4593-A8FE-21804833F04C}"/>
              </a:ext>
            </a:extLst>
          </p:cNvPr>
          <p:cNvSpPr/>
          <p:nvPr/>
        </p:nvSpPr>
        <p:spPr>
          <a:xfrm>
            <a:off x="3557138" y="5199754"/>
            <a:ext cx="2069797" cy="461665"/>
          </a:xfrm>
          <a:prstGeom prst="rect">
            <a:avLst/>
          </a:prstGeom>
        </p:spPr>
        <p:txBody>
          <a:bodyPr wrap="none">
            <a:spAutoFit/>
          </a:bodyPr>
          <a:lstStyle/>
          <a:p>
            <a:r>
              <a:rPr lang="en-GB" sz="2400" dirty="0">
                <a:latin typeface="Myriad Pro" panose="020B0503030403020204" pitchFamily="34" charset="0"/>
              </a:rPr>
              <a:t>21 = 2 × 10 + 1</a:t>
            </a:r>
          </a:p>
        </p:txBody>
      </p:sp>
    </p:spTree>
    <p:extLst>
      <p:ext uri="{BB962C8B-B14F-4D97-AF65-F5344CB8AC3E}">
        <p14:creationId xmlns:p14="http://schemas.microsoft.com/office/powerpoint/2010/main" val="3417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4EE98-942C-4205-B5AD-C3E34BC15A5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3" name="Picture 2">
            <a:extLst>
              <a:ext uri="{FF2B5EF4-FFF2-40B4-BE49-F238E27FC236}">
                <a16:creationId xmlns:a16="http://schemas.microsoft.com/office/drawing/2014/main" id="{7E885FA8-7500-441B-8690-552E8720E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700808"/>
            <a:ext cx="6816764" cy="1479736"/>
          </a:xfrm>
          <a:prstGeom prst="rect">
            <a:avLst/>
          </a:prstGeom>
        </p:spPr>
      </p:pic>
      <p:sp>
        <p:nvSpPr>
          <p:cNvPr id="4" name="Rectangle 3">
            <a:extLst>
              <a:ext uri="{FF2B5EF4-FFF2-40B4-BE49-F238E27FC236}">
                <a16:creationId xmlns:a16="http://schemas.microsoft.com/office/drawing/2014/main" id="{E7B0CDAF-3140-49E4-A49B-CDC819DE84AF}"/>
              </a:ext>
            </a:extLst>
          </p:cNvPr>
          <p:cNvSpPr/>
          <p:nvPr/>
        </p:nvSpPr>
        <p:spPr>
          <a:xfrm>
            <a:off x="3557138" y="4020519"/>
            <a:ext cx="1912703" cy="461665"/>
          </a:xfrm>
          <a:prstGeom prst="rect">
            <a:avLst/>
          </a:prstGeom>
        </p:spPr>
        <p:txBody>
          <a:bodyPr wrap="none">
            <a:spAutoFit/>
          </a:bodyPr>
          <a:lstStyle/>
          <a:p>
            <a:r>
              <a:rPr lang="en-GB" sz="2400" dirty="0">
                <a:latin typeface="Myriad Pro" panose="020B0503030403020204" pitchFamily="34" charset="0"/>
              </a:rPr>
              <a:t>17 = 3 × 5 + 2</a:t>
            </a:r>
          </a:p>
        </p:txBody>
      </p:sp>
    </p:spTree>
    <p:extLst>
      <p:ext uri="{BB962C8B-B14F-4D97-AF65-F5344CB8AC3E}">
        <p14:creationId xmlns:p14="http://schemas.microsoft.com/office/powerpoint/2010/main" val="253015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480831-33BB-45AA-B942-9BD9EF2422C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5" name="Picture 4">
            <a:extLst>
              <a:ext uri="{FF2B5EF4-FFF2-40B4-BE49-F238E27FC236}">
                <a16:creationId xmlns:a16="http://schemas.microsoft.com/office/drawing/2014/main" id="{E3FDA2FE-DAD3-4AC8-814E-1F8DD11E3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664" y="1526884"/>
            <a:ext cx="6816764" cy="3724281"/>
          </a:xfrm>
          <a:prstGeom prst="rect">
            <a:avLst/>
          </a:prstGeom>
        </p:spPr>
      </p:pic>
      <p:graphicFrame>
        <p:nvGraphicFramePr>
          <p:cNvPr id="6" name="Table 5">
            <a:extLst>
              <a:ext uri="{FF2B5EF4-FFF2-40B4-BE49-F238E27FC236}">
                <a16:creationId xmlns:a16="http://schemas.microsoft.com/office/drawing/2014/main" id="{B593ADF6-45F2-40DB-8DAF-0F5082A33101}"/>
              </a:ext>
            </a:extLst>
          </p:cNvPr>
          <p:cNvGraphicFramePr>
            <a:graphicFrameLocks noGrp="1"/>
          </p:cNvGraphicFramePr>
          <p:nvPr>
            <p:extLst>
              <p:ext uri="{D42A27DB-BD31-4B8C-83A1-F6EECF244321}">
                <p14:modId xmlns:p14="http://schemas.microsoft.com/office/powerpoint/2010/main" val="4122424474"/>
              </p:ext>
            </p:extLst>
          </p:nvPr>
        </p:nvGraphicFramePr>
        <p:xfrm>
          <a:off x="4067944" y="1530290"/>
          <a:ext cx="4536504" cy="3955378"/>
        </p:xfrm>
        <a:graphic>
          <a:graphicData uri="http://schemas.openxmlformats.org/drawingml/2006/table">
            <a:tbl>
              <a:tblPr firstRow="1" firstCol="1" bandRow="1">
                <a:tableStyleId>{5C22544A-7EE6-4342-B048-85BDC9FD1C3A}</a:tableStyleId>
              </a:tblPr>
              <a:tblGrid>
                <a:gridCol w="1867521">
                  <a:extLst>
                    <a:ext uri="{9D8B030D-6E8A-4147-A177-3AD203B41FA5}">
                      <a16:colId xmlns:a16="http://schemas.microsoft.com/office/drawing/2014/main" val="2834311098"/>
                    </a:ext>
                  </a:extLst>
                </a:gridCol>
                <a:gridCol w="2668983">
                  <a:extLst>
                    <a:ext uri="{9D8B030D-6E8A-4147-A177-3AD203B41FA5}">
                      <a16:colId xmlns:a16="http://schemas.microsoft.com/office/drawing/2014/main" val="4239315343"/>
                    </a:ext>
                  </a:extLst>
                </a:gridCol>
              </a:tblGrid>
              <a:tr h="818590">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Does match (</a:t>
                      </a:r>
                      <a:r>
                        <a:rPr lang="en-GB" sz="3000" b="0" dirty="0">
                          <a:solidFill>
                            <a:srgbClr val="008000"/>
                          </a:solidFill>
                          <a:effectLst/>
                          <a:latin typeface="Myriad Pro" panose="020B0503030403020204" pitchFamily="34" charset="0"/>
                          <a:sym typeface="Wingdings" panose="05000000000000000000" pitchFamily="2" charset="2"/>
                        </a:rPr>
                        <a:t></a:t>
                      </a:r>
                      <a:r>
                        <a:rPr lang="en-GB" sz="2400" b="0" dirty="0">
                          <a:solidFill>
                            <a:schemeClr val="tx1"/>
                          </a:solidFill>
                          <a:effectLst/>
                          <a:latin typeface="Myriad Pro" panose="020B0503030403020204" pitchFamily="34" charset="0"/>
                        </a:rPr>
                        <a:t>) </a:t>
                      </a:r>
                      <a:br>
                        <a:rPr lang="en-GB" sz="2400" b="0" dirty="0">
                          <a:solidFill>
                            <a:schemeClr val="tx1"/>
                          </a:solidFill>
                          <a:effectLst/>
                          <a:latin typeface="Myriad Pro" panose="020B0503030403020204" pitchFamily="34" charset="0"/>
                        </a:rPr>
                      </a:br>
                      <a:r>
                        <a:rPr lang="en-GB" sz="2400" b="0" dirty="0">
                          <a:solidFill>
                            <a:schemeClr val="tx1"/>
                          </a:solidFill>
                          <a:effectLst/>
                          <a:latin typeface="Myriad Pro" panose="020B0503030403020204" pitchFamily="34" charset="0"/>
                        </a:rPr>
                        <a:t>Doesn’t match (</a:t>
                      </a:r>
                      <a:r>
                        <a:rPr lang="en-GB" sz="3000" b="0" dirty="0">
                          <a:solidFill>
                            <a:srgbClr val="FF0000"/>
                          </a:solidFill>
                          <a:effectLst/>
                          <a:latin typeface="Myriad Pro" panose="020B0503030403020204" pitchFamily="34" charset="0"/>
                          <a:sym typeface="Wingdings" panose="05000000000000000000" pitchFamily="2" charset="2"/>
                        </a:rPr>
                        <a:t></a:t>
                      </a:r>
                      <a:r>
                        <a:rPr lang="en-GB" sz="2400" b="0" dirty="0">
                          <a:solidFill>
                            <a:schemeClr val="tx1"/>
                          </a:solidFill>
                          <a:effectLst/>
                          <a:latin typeface="Myriad Pro" panose="020B0503030403020204" pitchFamily="34" charset="0"/>
                        </a:rPr>
                        <a:t>)</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9742573"/>
                  </a:ext>
                </a:extLst>
              </a:tr>
              <a:tr h="595394">
                <a:tc>
                  <a:txBody>
                    <a:bodyPr/>
                    <a:lstStyle/>
                    <a:p>
                      <a:pPr>
                        <a:lnSpc>
                          <a:spcPct val="107000"/>
                        </a:lnSpc>
                        <a:spcAft>
                          <a:spcPts val="0"/>
                        </a:spcAft>
                      </a:pPr>
                      <a:r>
                        <a:rPr lang="en-GB" sz="2400" b="0" dirty="0">
                          <a:solidFill>
                            <a:schemeClr val="tx1"/>
                          </a:solidFill>
                          <a:effectLst/>
                          <a:latin typeface="Myriad Pro" panose="020B0503030403020204" pitchFamily="34" charset="0"/>
                        </a:rPr>
                        <a:t>2 x 5 + 2 = 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1960093"/>
                  </a:ext>
                </a:extLst>
              </a:tr>
              <a:tr h="595394">
                <a:tc>
                  <a:txBody>
                    <a:bodyPr/>
                    <a:lstStyle/>
                    <a:p>
                      <a:pPr>
                        <a:lnSpc>
                          <a:spcPct val="107000"/>
                        </a:lnSpc>
                        <a:spcAft>
                          <a:spcPts val="0"/>
                        </a:spcAft>
                      </a:pPr>
                      <a:r>
                        <a:rPr lang="en-GB" sz="2400" b="0" dirty="0">
                          <a:solidFill>
                            <a:schemeClr val="tx1"/>
                          </a:solidFill>
                          <a:effectLst/>
                          <a:latin typeface="Myriad Pro" panose="020B0503030403020204" pitchFamily="34" charset="0"/>
                        </a:rPr>
                        <a:t>5 x 2 + 2 = 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latin typeface="Myriad Pro" panose="020B0503030403020204" pitchFamily="34" charset="0"/>
                        </a:rPr>
                        <a:t> </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47850"/>
                  </a:ext>
                </a:extLst>
              </a:tr>
              <a:tr h="595394">
                <a:tc>
                  <a:txBody>
                    <a:bodyPr/>
                    <a:lstStyle/>
                    <a:p>
                      <a:pPr>
                        <a:lnSpc>
                          <a:spcPct val="107000"/>
                        </a:lnSpc>
                        <a:spcAft>
                          <a:spcPts val="0"/>
                        </a:spcAft>
                      </a:pPr>
                      <a:r>
                        <a:rPr lang="en-GB" sz="2400" b="0" dirty="0">
                          <a:solidFill>
                            <a:schemeClr val="tx1"/>
                          </a:solidFill>
                          <a:effectLst/>
                          <a:latin typeface="Myriad Pro" panose="020B0503030403020204" pitchFamily="34" charset="0"/>
                        </a:rPr>
                        <a:t>6 x 2 = 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a:solidFill>
                            <a:schemeClr val="tx1"/>
                          </a:solidFill>
                          <a:effectLst/>
                          <a:latin typeface="Myriad Pro" panose="020B0503030403020204" pitchFamily="34" charset="0"/>
                        </a:rPr>
                        <a:t> </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95153"/>
                  </a:ext>
                </a:extLst>
              </a:tr>
              <a:tr h="595394">
                <a:tc>
                  <a:txBody>
                    <a:bodyPr/>
                    <a:lstStyle/>
                    <a:p>
                      <a:pPr>
                        <a:lnSpc>
                          <a:spcPct val="107000"/>
                        </a:lnSpc>
                        <a:spcAft>
                          <a:spcPts val="0"/>
                        </a:spcAft>
                      </a:pPr>
                      <a:r>
                        <a:rPr lang="en-GB" sz="2400" b="0" dirty="0">
                          <a:solidFill>
                            <a:schemeClr val="tx1"/>
                          </a:solidFill>
                          <a:effectLst/>
                          <a:latin typeface="Myriad Pro" panose="020B0503030403020204" pitchFamily="34" charset="0"/>
                        </a:rPr>
                        <a:t>5 + 2 x 5 = 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854232"/>
                  </a:ext>
                </a:extLst>
              </a:tr>
              <a:tr h="595394">
                <a:tc>
                  <a:txBody>
                    <a:bodyPr/>
                    <a:lstStyle/>
                    <a:p>
                      <a:pPr>
                        <a:lnSpc>
                          <a:spcPct val="107000"/>
                        </a:lnSpc>
                        <a:spcAft>
                          <a:spcPts val="0"/>
                        </a:spcAft>
                      </a:pPr>
                      <a:r>
                        <a:rPr lang="en-GB" sz="2400" b="0" dirty="0">
                          <a:solidFill>
                            <a:schemeClr val="tx1"/>
                          </a:solidFill>
                          <a:effectLst/>
                          <a:latin typeface="Myriad Pro" panose="020B0503030403020204" pitchFamily="34" charset="0"/>
                        </a:rPr>
                        <a:t>12 = 5 + 5 x 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6854030"/>
                  </a:ext>
                </a:extLst>
              </a:tr>
            </a:tbl>
          </a:graphicData>
        </a:graphic>
      </p:graphicFrame>
      <p:sp>
        <p:nvSpPr>
          <p:cNvPr id="7" name="Rectangle 6">
            <a:extLst>
              <a:ext uri="{FF2B5EF4-FFF2-40B4-BE49-F238E27FC236}">
                <a16:creationId xmlns:a16="http://schemas.microsoft.com/office/drawing/2014/main" id="{CCC33268-071F-49B3-AB2B-147C10BAF54F}"/>
              </a:ext>
            </a:extLst>
          </p:cNvPr>
          <p:cNvSpPr/>
          <p:nvPr/>
        </p:nvSpPr>
        <p:spPr>
          <a:xfrm>
            <a:off x="7020272" y="2492896"/>
            <a:ext cx="466794" cy="523220"/>
          </a:xfrm>
          <a:prstGeom prst="rect">
            <a:avLst/>
          </a:prstGeom>
        </p:spPr>
        <p:txBody>
          <a:bodyPr wrap="none">
            <a:spAutoFit/>
          </a:bodyPr>
          <a:lstStyle/>
          <a:p>
            <a:r>
              <a:rPr lang="en-GB" dirty="0">
                <a:solidFill>
                  <a:srgbClr val="008000"/>
                </a:solidFill>
                <a:latin typeface="Myriad Pro" panose="020B0503030403020204" pitchFamily="34" charset="0"/>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A23E2C17-C483-4740-8686-7169ED767361}"/>
              </a:ext>
            </a:extLst>
          </p:cNvPr>
          <p:cNvSpPr/>
          <p:nvPr/>
        </p:nvSpPr>
        <p:spPr>
          <a:xfrm>
            <a:off x="7020272" y="3088372"/>
            <a:ext cx="466794" cy="523220"/>
          </a:xfrm>
          <a:prstGeom prst="rect">
            <a:avLst/>
          </a:prstGeom>
        </p:spPr>
        <p:txBody>
          <a:bodyPr wrap="none">
            <a:spAutoFit/>
          </a:bodyPr>
          <a:lstStyle/>
          <a:p>
            <a:r>
              <a:rPr lang="en-GB" dirty="0">
                <a:solidFill>
                  <a:srgbClr val="008000"/>
                </a:solidFill>
                <a:latin typeface="Myriad Pro" panose="020B0503030403020204" pitchFamily="34" charset="0"/>
                <a:sym typeface="Wingdings" panose="05000000000000000000" pitchFamily="2" charset="2"/>
              </a:rPr>
              <a:t></a:t>
            </a:r>
            <a:endParaRPr lang="en-GB" dirty="0"/>
          </a:p>
        </p:txBody>
      </p:sp>
      <p:sp>
        <p:nvSpPr>
          <p:cNvPr id="9" name="Rectangle 8">
            <a:extLst>
              <a:ext uri="{FF2B5EF4-FFF2-40B4-BE49-F238E27FC236}">
                <a16:creationId xmlns:a16="http://schemas.microsoft.com/office/drawing/2014/main" id="{C991BD7E-2018-4ED4-B8A1-004430925B9D}"/>
              </a:ext>
            </a:extLst>
          </p:cNvPr>
          <p:cNvSpPr/>
          <p:nvPr/>
        </p:nvSpPr>
        <p:spPr>
          <a:xfrm>
            <a:off x="7023287" y="3683848"/>
            <a:ext cx="412292" cy="523220"/>
          </a:xfrm>
          <a:prstGeom prst="rect">
            <a:avLst/>
          </a:prstGeom>
        </p:spPr>
        <p:txBody>
          <a:bodyPr wrap="none">
            <a:spAutoFit/>
          </a:bodyPr>
          <a:lstStyle/>
          <a:p>
            <a:r>
              <a:rPr lang="en-GB" dirty="0">
                <a:solidFill>
                  <a:srgbClr val="FF0000"/>
                </a:solidFill>
                <a:latin typeface="Myriad Pro" panose="020B0503030403020204" pitchFamily="34" charset="0"/>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BB80C34F-54B1-4567-8293-BCD0F2B9FAE8}"/>
              </a:ext>
            </a:extLst>
          </p:cNvPr>
          <p:cNvSpPr/>
          <p:nvPr/>
        </p:nvSpPr>
        <p:spPr>
          <a:xfrm>
            <a:off x="7023287" y="4279324"/>
            <a:ext cx="412292" cy="523220"/>
          </a:xfrm>
          <a:prstGeom prst="rect">
            <a:avLst/>
          </a:prstGeom>
        </p:spPr>
        <p:txBody>
          <a:bodyPr wrap="none">
            <a:spAutoFit/>
          </a:bodyPr>
          <a:lstStyle/>
          <a:p>
            <a:r>
              <a:rPr lang="en-GB" dirty="0">
                <a:solidFill>
                  <a:srgbClr val="FF0000"/>
                </a:solidFill>
                <a:latin typeface="Myriad Pro" panose="020B0503030403020204" pitchFamily="34" charset="0"/>
                <a:sym typeface="Wingdings" panose="05000000000000000000" pitchFamily="2" charset="2"/>
              </a:rPr>
              <a:t></a:t>
            </a:r>
            <a:endParaRPr lang="en-GB" dirty="0"/>
          </a:p>
        </p:txBody>
      </p:sp>
      <p:sp>
        <p:nvSpPr>
          <p:cNvPr id="11" name="Rectangle 10">
            <a:extLst>
              <a:ext uri="{FF2B5EF4-FFF2-40B4-BE49-F238E27FC236}">
                <a16:creationId xmlns:a16="http://schemas.microsoft.com/office/drawing/2014/main" id="{E65B1C48-3918-478F-A7AC-083AFFBFDF58}"/>
              </a:ext>
            </a:extLst>
          </p:cNvPr>
          <p:cNvSpPr/>
          <p:nvPr/>
        </p:nvSpPr>
        <p:spPr>
          <a:xfrm>
            <a:off x="7024001" y="4874800"/>
            <a:ext cx="412292" cy="523220"/>
          </a:xfrm>
          <a:prstGeom prst="rect">
            <a:avLst/>
          </a:prstGeom>
        </p:spPr>
        <p:txBody>
          <a:bodyPr wrap="none">
            <a:spAutoFit/>
          </a:bodyPr>
          <a:lstStyle/>
          <a:p>
            <a:r>
              <a:rPr lang="en-GB" dirty="0">
                <a:solidFill>
                  <a:srgbClr val="FF0000"/>
                </a:solidFill>
                <a:latin typeface="Myriad Pro" panose="020B0503030403020204" pitchFamily="34" charset="0"/>
                <a:sym typeface="Wingdings" panose="05000000000000000000" pitchFamily="2" charset="2"/>
              </a:rPr>
              <a:t></a:t>
            </a:r>
            <a:endParaRPr lang="en-GB" dirty="0"/>
          </a:p>
        </p:txBody>
      </p:sp>
    </p:spTree>
    <p:extLst>
      <p:ext uri="{BB962C8B-B14F-4D97-AF65-F5344CB8AC3E}">
        <p14:creationId xmlns:p14="http://schemas.microsoft.com/office/powerpoint/2010/main" val="301044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B9BEE-B3E3-40B8-BE82-2A311F59090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4" name="Picture 3">
            <a:extLst>
              <a:ext uri="{FF2B5EF4-FFF2-40B4-BE49-F238E27FC236}">
                <a16:creationId xmlns:a16="http://schemas.microsoft.com/office/drawing/2014/main" id="{F3552ADC-3561-41E6-96CC-73DB4E215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22" y="2708920"/>
            <a:ext cx="8520955" cy="883270"/>
          </a:xfrm>
          <a:prstGeom prst="rect">
            <a:avLst/>
          </a:prstGeom>
        </p:spPr>
      </p:pic>
    </p:spTree>
    <p:extLst>
      <p:ext uri="{BB962C8B-B14F-4D97-AF65-F5344CB8AC3E}">
        <p14:creationId xmlns:p14="http://schemas.microsoft.com/office/powerpoint/2010/main" val="132929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63B16E-B9A7-4547-AE44-76AD96F2CD9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pic>
        <p:nvPicPr>
          <p:cNvPr id="6" name="Picture 5">
            <a:extLst>
              <a:ext uri="{FF2B5EF4-FFF2-40B4-BE49-F238E27FC236}">
                <a16:creationId xmlns:a16="http://schemas.microsoft.com/office/drawing/2014/main" id="{83413365-6FA1-4E4D-A953-2122C21485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9672" y="4643004"/>
            <a:ext cx="720080" cy="658204"/>
          </a:xfrm>
          <a:prstGeom prst="rect">
            <a:avLst/>
          </a:prstGeom>
        </p:spPr>
      </p:pic>
      <p:pic>
        <p:nvPicPr>
          <p:cNvPr id="9" name="Picture 8">
            <a:extLst>
              <a:ext uri="{FF2B5EF4-FFF2-40B4-BE49-F238E27FC236}">
                <a16:creationId xmlns:a16="http://schemas.microsoft.com/office/drawing/2014/main" id="{64650FA5-37C7-4731-966A-A2C529611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054" y="1539815"/>
            <a:ext cx="606858" cy="931070"/>
          </a:xfrm>
          <a:prstGeom prst="rect">
            <a:avLst/>
          </a:prstGeom>
        </p:spPr>
      </p:pic>
      <p:pic>
        <p:nvPicPr>
          <p:cNvPr id="10" name="Picture 9">
            <a:extLst>
              <a:ext uri="{FF2B5EF4-FFF2-40B4-BE49-F238E27FC236}">
                <a16:creationId xmlns:a16="http://schemas.microsoft.com/office/drawing/2014/main" id="{C9C51F19-39F0-4206-86B0-2E4601102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9631" y="1548127"/>
            <a:ext cx="606858" cy="931070"/>
          </a:xfrm>
          <a:prstGeom prst="rect">
            <a:avLst/>
          </a:prstGeom>
        </p:spPr>
      </p:pic>
      <p:sp>
        <p:nvSpPr>
          <p:cNvPr id="24" name="Oval 23">
            <a:extLst>
              <a:ext uri="{FF2B5EF4-FFF2-40B4-BE49-F238E27FC236}">
                <a16:creationId xmlns:a16="http://schemas.microsoft.com/office/drawing/2014/main" id="{AFD57386-A53C-45EF-8624-BD7B8E8FD539}"/>
              </a:ext>
            </a:extLst>
          </p:cNvPr>
          <p:cNvSpPr/>
          <p:nvPr/>
        </p:nvSpPr>
        <p:spPr bwMode="auto">
          <a:xfrm>
            <a:off x="1187624" y="2819040"/>
            <a:ext cx="1627479" cy="1627479"/>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a:extLst>
              <a:ext uri="{FF2B5EF4-FFF2-40B4-BE49-F238E27FC236}">
                <a16:creationId xmlns:a16="http://schemas.microsoft.com/office/drawing/2014/main" id="{EFE65C79-A662-48D1-B2C3-AE8E7FABF6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41532" y="4643004"/>
            <a:ext cx="720080" cy="658204"/>
          </a:xfrm>
          <a:prstGeom prst="rect">
            <a:avLst/>
          </a:prstGeom>
        </p:spPr>
      </p:pic>
      <p:pic>
        <p:nvPicPr>
          <p:cNvPr id="29" name="Picture 28">
            <a:extLst>
              <a:ext uri="{FF2B5EF4-FFF2-40B4-BE49-F238E27FC236}">
                <a16:creationId xmlns:a16="http://schemas.microsoft.com/office/drawing/2014/main" id="{B895B62E-CBEC-4898-9050-621D08846A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63392" y="4643004"/>
            <a:ext cx="720080" cy="658204"/>
          </a:xfrm>
          <a:prstGeom prst="rect">
            <a:avLst/>
          </a:prstGeom>
        </p:spPr>
      </p:pic>
      <p:pic>
        <p:nvPicPr>
          <p:cNvPr id="30" name="Picture 29">
            <a:extLst>
              <a:ext uri="{FF2B5EF4-FFF2-40B4-BE49-F238E27FC236}">
                <a16:creationId xmlns:a16="http://schemas.microsoft.com/office/drawing/2014/main" id="{A361DF59-1ED0-4B32-B30F-A95DD7F6CC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85251" y="4643004"/>
            <a:ext cx="720080" cy="658204"/>
          </a:xfrm>
          <a:prstGeom prst="rect">
            <a:avLst/>
          </a:prstGeom>
        </p:spPr>
      </p:pic>
      <p:pic>
        <p:nvPicPr>
          <p:cNvPr id="31" name="Picture 30">
            <a:extLst>
              <a:ext uri="{FF2B5EF4-FFF2-40B4-BE49-F238E27FC236}">
                <a16:creationId xmlns:a16="http://schemas.microsoft.com/office/drawing/2014/main" id="{34EBD2E2-4197-403C-B46C-13F81E036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605" y="1523512"/>
            <a:ext cx="606858" cy="931070"/>
          </a:xfrm>
          <a:prstGeom prst="rect">
            <a:avLst/>
          </a:prstGeom>
        </p:spPr>
      </p:pic>
      <p:pic>
        <p:nvPicPr>
          <p:cNvPr id="32" name="Picture 31">
            <a:extLst>
              <a:ext uri="{FF2B5EF4-FFF2-40B4-BE49-F238E27FC236}">
                <a16:creationId xmlns:a16="http://schemas.microsoft.com/office/drawing/2014/main" id="{EAED004E-7766-4E89-8B95-FB3F2B508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182" y="1531824"/>
            <a:ext cx="606858" cy="931070"/>
          </a:xfrm>
          <a:prstGeom prst="rect">
            <a:avLst/>
          </a:prstGeom>
        </p:spPr>
      </p:pic>
      <p:sp>
        <p:nvSpPr>
          <p:cNvPr id="33" name="Oval 32">
            <a:extLst>
              <a:ext uri="{FF2B5EF4-FFF2-40B4-BE49-F238E27FC236}">
                <a16:creationId xmlns:a16="http://schemas.microsoft.com/office/drawing/2014/main" id="{54448CD9-6CBA-45ED-A1A8-96DCE614111B}"/>
              </a:ext>
            </a:extLst>
          </p:cNvPr>
          <p:cNvSpPr/>
          <p:nvPr/>
        </p:nvSpPr>
        <p:spPr bwMode="auto">
          <a:xfrm>
            <a:off x="2967175" y="2802737"/>
            <a:ext cx="1627479" cy="1627479"/>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4" name="Picture 33">
            <a:extLst>
              <a:ext uri="{FF2B5EF4-FFF2-40B4-BE49-F238E27FC236}">
                <a16:creationId xmlns:a16="http://schemas.microsoft.com/office/drawing/2014/main" id="{7983E26E-BAE3-4017-86E1-1796E2A08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6229" y="1491480"/>
            <a:ext cx="606858" cy="931070"/>
          </a:xfrm>
          <a:prstGeom prst="rect">
            <a:avLst/>
          </a:prstGeom>
        </p:spPr>
      </p:pic>
      <p:pic>
        <p:nvPicPr>
          <p:cNvPr id="35" name="Picture 34">
            <a:extLst>
              <a:ext uri="{FF2B5EF4-FFF2-40B4-BE49-F238E27FC236}">
                <a16:creationId xmlns:a16="http://schemas.microsoft.com/office/drawing/2014/main" id="{6210A65E-2218-469A-92C7-4C8EE36E1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806" y="1499792"/>
            <a:ext cx="606858" cy="931070"/>
          </a:xfrm>
          <a:prstGeom prst="rect">
            <a:avLst/>
          </a:prstGeom>
        </p:spPr>
      </p:pic>
      <p:sp>
        <p:nvSpPr>
          <p:cNvPr id="36" name="Oval 35">
            <a:extLst>
              <a:ext uri="{FF2B5EF4-FFF2-40B4-BE49-F238E27FC236}">
                <a16:creationId xmlns:a16="http://schemas.microsoft.com/office/drawing/2014/main" id="{A5BBC00B-0829-4AA3-A3B3-4857168047FE}"/>
              </a:ext>
            </a:extLst>
          </p:cNvPr>
          <p:cNvSpPr/>
          <p:nvPr/>
        </p:nvSpPr>
        <p:spPr bwMode="auto">
          <a:xfrm>
            <a:off x="4781799" y="2770705"/>
            <a:ext cx="1627479" cy="1627479"/>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7" name="Picture 36">
            <a:extLst>
              <a:ext uri="{FF2B5EF4-FFF2-40B4-BE49-F238E27FC236}">
                <a16:creationId xmlns:a16="http://schemas.microsoft.com/office/drawing/2014/main" id="{78486377-681D-4417-9D43-317832FFA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714" y="1539815"/>
            <a:ext cx="606858" cy="931070"/>
          </a:xfrm>
          <a:prstGeom prst="rect">
            <a:avLst/>
          </a:prstGeom>
        </p:spPr>
      </p:pic>
      <p:pic>
        <p:nvPicPr>
          <p:cNvPr id="38" name="Picture 37">
            <a:extLst>
              <a:ext uri="{FF2B5EF4-FFF2-40B4-BE49-F238E27FC236}">
                <a16:creationId xmlns:a16="http://schemas.microsoft.com/office/drawing/2014/main" id="{055F033E-0502-4A41-BCA5-F828CC915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291" y="1548127"/>
            <a:ext cx="606858" cy="931070"/>
          </a:xfrm>
          <a:prstGeom prst="rect">
            <a:avLst/>
          </a:prstGeom>
        </p:spPr>
      </p:pic>
      <p:sp>
        <p:nvSpPr>
          <p:cNvPr id="39" name="Oval 38">
            <a:extLst>
              <a:ext uri="{FF2B5EF4-FFF2-40B4-BE49-F238E27FC236}">
                <a16:creationId xmlns:a16="http://schemas.microsoft.com/office/drawing/2014/main" id="{7DA68CC1-C69A-4121-B20A-8A0817DF3C6C}"/>
              </a:ext>
            </a:extLst>
          </p:cNvPr>
          <p:cNvSpPr/>
          <p:nvPr/>
        </p:nvSpPr>
        <p:spPr bwMode="auto">
          <a:xfrm>
            <a:off x="6583284" y="2819040"/>
            <a:ext cx="1627479" cy="1627479"/>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ADCDF79D-22E7-453D-9C6B-A4C35BBDFF37}"/>
              </a:ext>
            </a:extLst>
          </p:cNvPr>
          <p:cNvSpPr/>
          <p:nvPr/>
        </p:nvSpPr>
        <p:spPr>
          <a:xfrm>
            <a:off x="1503902" y="5415607"/>
            <a:ext cx="6226127" cy="461665"/>
          </a:xfrm>
          <a:prstGeom prst="rect">
            <a:avLst/>
          </a:prstGeom>
        </p:spPr>
        <p:txBody>
          <a:bodyPr wrap="none">
            <a:spAutoFit/>
          </a:bodyPr>
          <a:lstStyle/>
          <a:p>
            <a:pPr algn="ctr"/>
            <a:r>
              <a:rPr lang="en-GB" sz="2400" dirty="0">
                <a:latin typeface="Myriad Pro" panose="020B0503030403020204" pitchFamily="34" charset="0"/>
              </a:rPr>
              <a:t>8 is divided into groups of 2. There are 4 groups.</a:t>
            </a:r>
          </a:p>
        </p:txBody>
      </p:sp>
      <p:sp>
        <p:nvSpPr>
          <p:cNvPr id="41" name="Rectangle 40">
            <a:extLst>
              <a:ext uri="{FF2B5EF4-FFF2-40B4-BE49-F238E27FC236}">
                <a16:creationId xmlns:a16="http://schemas.microsoft.com/office/drawing/2014/main" id="{52824F11-58E2-437F-9CF2-B624F6850570}"/>
              </a:ext>
            </a:extLst>
          </p:cNvPr>
          <p:cNvSpPr/>
          <p:nvPr/>
        </p:nvSpPr>
        <p:spPr>
          <a:xfrm>
            <a:off x="1016718" y="5775647"/>
            <a:ext cx="7200497" cy="461665"/>
          </a:xfrm>
          <a:prstGeom prst="rect">
            <a:avLst/>
          </a:prstGeom>
        </p:spPr>
        <p:txBody>
          <a:bodyPr wrap="square">
            <a:spAutoFit/>
          </a:bodyPr>
          <a:lstStyle/>
          <a:p>
            <a:pPr algn="ctr"/>
            <a:r>
              <a:rPr lang="en-GB" sz="2400" dirty="0">
                <a:latin typeface="Myriad Pro" panose="020B0503030403020204" pitchFamily="34" charset="0"/>
              </a:rPr>
              <a:t>There are 4 groups of 2 in 8.</a:t>
            </a:r>
          </a:p>
        </p:txBody>
      </p:sp>
      <p:pic>
        <p:nvPicPr>
          <p:cNvPr id="4" name="Picture 3">
            <a:extLst>
              <a:ext uri="{FF2B5EF4-FFF2-40B4-BE49-F238E27FC236}">
                <a16:creationId xmlns:a16="http://schemas.microsoft.com/office/drawing/2014/main" id="{A5D2B8F0-6C14-40DB-8CA7-1D5256014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7878" y="3127513"/>
            <a:ext cx="1246970" cy="931070"/>
          </a:xfrm>
          <a:prstGeom prst="rect">
            <a:avLst/>
          </a:prstGeom>
        </p:spPr>
      </p:pic>
      <p:pic>
        <p:nvPicPr>
          <p:cNvPr id="23" name="Picture 22">
            <a:extLst>
              <a:ext uri="{FF2B5EF4-FFF2-40B4-BE49-F238E27FC236}">
                <a16:creationId xmlns:a16="http://schemas.microsoft.com/office/drawing/2014/main" id="{07A6FC55-E93E-408D-9441-E63EC9DF7D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7429" y="3127513"/>
            <a:ext cx="1246970" cy="931070"/>
          </a:xfrm>
          <a:prstGeom prst="rect">
            <a:avLst/>
          </a:prstGeom>
        </p:spPr>
      </p:pic>
      <p:pic>
        <p:nvPicPr>
          <p:cNvPr id="25" name="Picture 24">
            <a:extLst>
              <a:ext uri="{FF2B5EF4-FFF2-40B4-BE49-F238E27FC236}">
                <a16:creationId xmlns:a16="http://schemas.microsoft.com/office/drawing/2014/main" id="{58CB936C-CCD1-4A78-89D5-10E116442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2053" y="3127513"/>
            <a:ext cx="1246970" cy="931070"/>
          </a:xfrm>
          <a:prstGeom prst="rect">
            <a:avLst/>
          </a:prstGeom>
        </p:spPr>
      </p:pic>
      <p:pic>
        <p:nvPicPr>
          <p:cNvPr id="26" name="Picture 25">
            <a:extLst>
              <a:ext uri="{FF2B5EF4-FFF2-40B4-BE49-F238E27FC236}">
                <a16:creationId xmlns:a16="http://schemas.microsoft.com/office/drawing/2014/main" id="{7B5FBFDB-A68F-4541-A2C5-EAFE70D49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538" y="3127513"/>
            <a:ext cx="1246970" cy="931070"/>
          </a:xfrm>
          <a:prstGeom prst="rect">
            <a:avLst/>
          </a:prstGeom>
        </p:spPr>
      </p:pic>
      <p:sp>
        <p:nvSpPr>
          <p:cNvPr id="27" name="Rectangle 26">
            <a:extLst>
              <a:ext uri="{FF2B5EF4-FFF2-40B4-BE49-F238E27FC236}">
                <a16:creationId xmlns:a16="http://schemas.microsoft.com/office/drawing/2014/main" id="{6DBAE742-D94E-49EE-8185-9D5A4516525E}"/>
              </a:ext>
            </a:extLst>
          </p:cNvPr>
          <p:cNvSpPr/>
          <p:nvPr/>
        </p:nvSpPr>
        <p:spPr>
          <a:xfrm>
            <a:off x="2943494" y="817855"/>
            <a:ext cx="3384324" cy="461665"/>
          </a:xfrm>
          <a:prstGeom prst="rect">
            <a:avLst/>
          </a:prstGeom>
        </p:spPr>
        <p:txBody>
          <a:bodyPr wrap="none">
            <a:spAutoFit/>
          </a:bodyPr>
          <a:lstStyle/>
          <a:p>
            <a:pPr algn="ctr"/>
            <a:r>
              <a:rPr lang="en-US" sz="2400" dirty="0">
                <a:latin typeface="Myriad Pro" panose="020B0503030403020204" pitchFamily="34" charset="0"/>
              </a:rPr>
              <a:t>8 socks, how many pairs?</a:t>
            </a:r>
            <a:endParaRPr lang="en-GB" sz="2400" dirty="0">
              <a:latin typeface="Myriad Pro" panose="020B0503030403020204" pitchFamily="34" charset="0"/>
            </a:endParaRPr>
          </a:p>
        </p:txBody>
      </p:sp>
    </p:spTree>
    <p:extLst>
      <p:ext uri="{BB962C8B-B14F-4D97-AF65-F5344CB8AC3E}">
        <p14:creationId xmlns:p14="http://schemas.microsoft.com/office/powerpoint/2010/main" val="211600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3.05556E-6 -1.11111E-6 L 0.01111 -1.11111E-6 C 0.01632 -1.11111E-6 0.0224 0.06505 0.0224 0.11829 L 0.0224 0.23727 " pathEditMode="relative" rAng="0" ptsTypes="AAAA">
                                      <p:cBhvr>
                                        <p:cTn id="6" dur="2000" fill="hold"/>
                                        <p:tgtEl>
                                          <p:spTgt spid="9"/>
                                        </p:tgtEl>
                                        <p:attrNameLst>
                                          <p:attrName>ppt_x</p:attrName>
                                          <p:attrName>ppt_y</p:attrName>
                                        </p:attrNameLst>
                                      </p:cBhvr>
                                      <p:rCtr x="1111" y="11852"/>
                                    </p:animMotion>
                                  </p:childTnLst>
                                </p:cTn>
                              </p:par>
                              <p:par>
                                <p:cTn id="7" presetID="50" presetClass="path" presetSubtype="0" accel="50000" decel="50000" fill="hold" nodeType="withEffect">
                                  <p:stCondLst>
                                    <p:cond delay="0"/>
                                  </p:stCondLst>
                                  <p:childTnLst>
                                    <p:animMotion origin="layout" path="M 0.00104 1.48148E-6 L -0.00712 1.48148E-6 C -0.01094 1.48148E-6 -0.01441 0.06504 -0.01441 0.11805 L -0.01441 0.23657 " pathEditMode="relative" rAng="0" ptsTypes="AAAA">
                                      <p:cBhvr>
                                        <p:cTn id="8" dur="2000" fill="hold"/>
                                        <p:tgtEl>
                                          <p:spTgt spid="10"/>
                                        </p:tgtEl>
                                        <p:attrNameLst>
                                          <p:attrName>ppt_x</p:attrName>
                                          <p:attrName>ppt_y</p:attrName>
                                        </p:attrNameLst>
                                      </p:cBhvr>
                                      <p:rCtr x="-781" y="11829"/>
                                    </p:animMotion>
                                  </p:childTnLst>
                                </p:cTn>
                              </p:par>
                            </p:childTnLst>
                          </p:cTn>
                        </p:par>
                        <p:par>
                          <p:cTn id="9" fill="hold">
                            <p:stCondLst>
                              <p:cond delay="2000"/>
                            </p:stCondLst>
                            <p:childTnLst>
                              <p:par>
                                <p:cTn id="10" presetID="10" presetClass="exit" presetSubtype="0" fill="hold" nodeType="afterEffect">
                                  <p:stCondLst>
                                    <p:cond delay="25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nodeType="withEffect">
                                  <p:stCondLst>
                                    <p:cond delay="25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750"/>
                            </p:stCondLst>
                            <p:childTnLst>
                              <p:par>
                                <p:cTn id="20" presetID="10" presetClass="entr" presetSubtype="0" fill="hold" grpId="0" nodeType="afterEffect">
                                  <p:stCondLst>
                                    <p:cond delay="25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3500"/>
                            </p:stCondLst>
                            <p:childTnLst>
                              <p:par>
                                <p:cTn id="24" presetID="10" presetClass="entr" presetSubtype="0" fill="hold" nodeType="after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nodeType="clickEffect">
                                  <p:stCondLst>
                                    <p:cond delay="0"/>
                                  </p:stCondLst>
                                  <p:childTnLst>
                                    <p:animMotion origin="layout" path="M -1.11111E-6 3.7037E-6 L 0.01111 3.7037E-6 C 0.01632 3.7037E-6 0.0224 0.06504 0.0224 0.11828 L 0.0224 0.23726 " pathEditMode="relative" rAng="0" ptsTypes="AAAA">
                                      <p:cBhvr>
                                        <p:cTn id="30" dur="2000" fill="hold"/>
                                        <p:tgtEl>
                                          <p:spTgt spid="31"/>
                                        </p:tgtEl>
                                        <p:attrNameLst>
                                          <p:attrName>ppt_x</p:attrName>
                                          <p:attrName>ppt_y</p:attrName>
                                        </p:attrNameLst>
                                      </p:cBhvr>
                                      <p:rCtr x="1111" y="11852"/>
                                    </p:animMotion>
                                  </p:childTnLst>
                                </p:cTn>
                              </p:par>
                              <p:par>
                                <p:cTn id="31" presetID="50" presetClass="path" presetSubtype="0" accel="50000" decel="50000" fill="hold" nodeType="withEffect">
                                  <p:stCondLst>
                                    <p:cond delay="0"/>
                                  </p:stCondLst>
                                  <p:childTnLst>
                                    <p:animMotion origin="layout" path="M 0.00104 -3.7037E-6 L -0.00712 -3.7037E-6 C -0.01094 -3.7037E-6 -0.01441 0.06505 -0.01441 0.11806 L -0.01441 0.23658 " pathEditMode="relative" rAng="0" ptsTypes="AAAA">
                                      <p:cBhvr>
                                        <p:cTn id="32" dur="2000" fill="hold"/>
                                        <p:tgtEl>
                                          <p:spTgt spid="32"/>
                                        </p:tgtEl>
                                        <p:attrNameLst>
                                          <p:attrName>ppt_x</p:attrName>
                                          <p:attrName>ppt_y</p:attrName>
                                        </p:attrNameLst>
                                      </p:cBhvr>
                                      <p:rCtr x="-781" y="11829"/>
                                    </p:animMotion>
                                  </p:childTnLst>
                                </p:cTn>
                              </p:par>
                            </p:childTnLst>
                          </p:cTn>
                        </p:par>
                        <p:par>
                          <p:cTn id="33" fill="hold">
                            <p:stCondLst>
                              <p:cond delay="2000"/>
                            </p:stCondLst>
                            <p:childTnLst>
                              <p:par>
                                <p:cTn id="34" presetID="10" presetClass="exit" presetSubtype="0" fill="hold" nodeType="afterEffect">
                                  <p:stCondLst>
                                    <p:cond delay="250"/>
                                  </p:stCondLst>
                                  <p:childTnLst>
                                    <p:animEffect transition="out" filter="fade">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cTn>
                              </p:par>
                              <p:par>
                                <p:cTn id="37" presetID="10" presetClass="exit" presetSubtype="0" fill="hold" nodeType="withEffect">
                                  <p:stCondLst>
                                    <p:cond delay="25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10" presetClass="entr" presetSubtype="0" fill="hold" nodeType="withEffect">
                                  <p:stCondLst>
                                    <p:cond delay="25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2750"/>
                            </p:stCondLst>
                            <p:childTnLst>
                              <p:par>
                                <p:cTn id="44" presetID="10" presetClass="entr" presetSubtype="0" fill="hold" grpId="0" nodeType="afterEffect">
                                  <p:stCondLst>
                                    <p:cond delay="25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path" presetSubtype="0" accel="50000" decel="50000" fill="hold" nodeType="clickEffect">
                                  <p:stCondLst>
                                    <p:cond delay="0"/>
                                  </p:stCondLst>
                                  <p:childTnLst>
                                    <p:animMotion origin="layout" path="M 1.38889E-6 3.33333E-6 L 0.01111 3.33333E-6 C 0.01632 3.33333E-6 0.02239 0.06504 0.02239 0.11828 L 0.02239 0.23727 " pathEditMode="relative" rAng="0" ptsTypes="AAAA">
                                      <p:cBhvr>
                                        <p:cTn id="54" dur="2000" fill="hold"/>
                                        <p:tgtEl>
                                          <p:spTgt spid="34"/>
                                        </p:tgtEl>
                                        <p:attrNameLst>
                                          <p:attrName>ppt_x</p:attrName>
                                          <p:attrName>ppt_y</p:attrName>
                                        </p:attrNameLst>
                                      </p:cBhvr>
                                      <p:rCtr x="1111" y="11852"/>
                                    </p:animMotion>
                                  </p:childTnLst>
                                </p:cTn>
                              </p:par>
                              <p:par>
                                <p:cTn id="55" presetID="50" presetClass="path" presetSubtype="0" accel="50000" decel="50000" fill="hold" nodeType="withEffect">
                                  <p:stCondLst>
                                    <p:cond delay="0"/>
                                  </p:stCondLst>
                                  <p:childTnLst>
                                    <p:animMotion origin="layout" path="M 0.00104 -4.07407E-6 L -0.00712 -4.07407E-6 C -0.01094 -4.07407E-6 -0.01441 0.06505 -0.01441 0.11806 L -0.01441 0.23658 " pathEditMode="relative" rAng="0" ptsTypes="AAAA">
                                      <p:cBhvr>
                                        <p:cTn id="56" dur="2000" fill="hold"/>
                                        <p:tgtEl>
                                          <p:spTgt spid="35"/>
                                        </p:tgtEl>
                                        <p:attrNameLst>
                                          <p:attrName>ppt_x</p:attrName>
                                          <p:attrName>ppt_y</p:attrName>
                                        </p:attrNameLst>
                                      </p:cBhvr>
                                      <p:rCtr x="-781" y="11829"/>
                                    </p:animMotion>
                                  </p:childTnLst>
                                </p:cTn>
                              </p:par>
                            </p:childTnLst>
                          </p:cTn>
                        </p:par>
                        <p:par>
                          <p:cTn id="57" fill="hold">
                            <p:stCondLst>
                              <p:cond delay="2000"/>
                            </p:stCondLst>
                            <p:childTnLst>
                              <p:par>
                                <p:cTn id="58" presetID="10" presetClass="exit" presetSubtype="0" fill="hold" nodeType="afterEffect">
                                  <p:stCondLst>
                                    <p:cond delay="250"/>
                                  </p:stCondLst>
                                  <p:childTnLst>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par>
                                <p:cTn id="61" presetID="10" presetClass="exit" presetSubtype="0" fill="hold" nodeType="withEffect">
                                  <p:stCondLst>
                                    <p:cond delay="250"/>
                                  </p:stCondLst>
                                  <p:childTnLst>
                                    <p:animEffect transition="out" filter="fade">
                                      <p:cBhvr>
                                        <p:cTn id="62" dur="500"/>
                                        <p:tgtEl>
                                          <p:spTgt spid="35"/>
                                        </p:tgtEl>
                                      </p:cBhvr>
                                    </p:animEffect>
                                    <p:set>
                                      <p:cBhvr>
                                        <p:cTn id="63" dur="1" fill="hold">
                                          <p:stCondLst>
                                            <p:cond delay="499"/>
                                          </p:stCondLst>
                                        </p:cTn>
                                        <p:tgtEl>
                                          <p:spTgt spid="35"/>
                                        </p:tgtEl>
                                        <p:attrNameLst>
                                          <p:attrName>style.visibility</p:attrName>
                                        </p:attrNameLst>
                                      </p:cBhvr>
                                      <p:to>
                                        <p:strVal val="hidden"/>
                                      </p:to>
                                    </p:set>
                                  </p:childTnLst>
                                </p:cTn>
                              </p:par>
                              <p:par>
                                <p:cTn id="64" presetID="10" presetClass="entr" presetSubtype="0" fill="hold" nodeType="withEffect">
                                  <p:stCondLst>
                                    <p:cond delay="25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2750"/>
                            </p:stCondLst>
                            <p:childTnLst>
                              <p:par>
                                <p:cTn id="68" presetID="10" presetClass="entr" presetSubtype="0" fill="hold" grpId="0" nodeType="afterEffect">
                                  <p:stCondLst>
                                    <p:cond delay="25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3500"/>
                            </p:stCondLst>
                            <p:childTnLst>
                              <p:par>
                                <p:cTn id="72" presetID="10" presetClass="entr" presetSubtype="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50" presetClass="path" presetSubtype="0" accel="50000" decel="50000" fill="hold" nodeType="clickEffect">
                                  <p:stCondLst>
                                    <p:cond delay="0"/>
                                  </p:stCondLst>
                                  <p:childTnLst>
                                    <p:animMotion origin="layout" path="M 2.77778E-6 -1.11111E-6 L 0.01111 -1.11111E-6 C 0.01632 -1.11111E-6 0.02239 0.06505 0.02239 0.11829 L 0.02239 0.23727 " pathEditMode="relative" rAng="0" ptsTypes="AAAA">
                                      <p:cBhvr>
                                        <p:cTn id="78" dur="2000" fill="hold"/>
                                        <p:tgtEl>
                                          <p:spTgt spid="37"/>
                                        </p:tgtEl>
                                        <p:attrNameLst>
                                          <p:attrName>ppt_x</p:attrName>
                                          <p:attrName>ppt_y</p:attrName>
                                        </p:attrNameLst>
                                      </p:cBhvr>
                                      <p:rCtr x="1111" y="11852"/>
                                    </p:animMotion>
                                  </p:childTnLst>
                                </p:cTn>
                              </p:par>
                              <p:par>
                                <p:cTn id="79" presetID="50" presetClass="path" presetSubtype="0" accel="50000" decel="50000" fill="hold" nodeType="withEffect">
                                  <p:stCondLst>
                                    <p:cond delay="0"/>
                                  </p:stCondLst>
                                  <p:childTnLst>
                                    <p:animMotion origin="layout" path="M 0.00104 1.48148E-6 L -0.00712 1.48148E-6 C -0.01094 1.48148E-6 -0.01441 0.06504 -0.01441 0.11805 L -0.01441 0.23657 " pathEditMode="relative" rAng="0" ptsTypes="AAAA">
                                      <p:cBhvr>
                                        <p:cTn id="80" dur="2000" fill="hold"/>
                                        <p:tgtEl>
                                          <p:spTgt spid="38"/>
                                        </p:tgtEl>
                                        <p:attrNameLst>
                                          <p:attrName>ppt_x</p:attrName>
                                          <p:attrName>ppt_y</p:attrName>
                                        </p:attrNameLst>
                                      </p:cBhvr>
                                      <p:rCtr x="-781" y="11829"/>
                                    </p:animMotion>
                                  </p:childTnLst>
                                </p:cTn>
                              </p:par>
                            </p:childTnLst>
                          </p:cTn>
                        </p:par>
                        <p:par>
                          <p:cTn id="81" fill="hold">
                            <p:stCondLst>
                              <p:cond delay="2000"/>
                            </p:stCondLst>
                            <p:childTnLst>
                              <p:par>
                                <p:cTn id="82" presetID="10" presetClass="exit" presetSubtype="0" fill="hold" nodeType="afterEffect">
                                  <p:stCondLst>
                                    <p:cond delay="250"/>
                                  </p:stCondLst>
                                  <p:childTnLst>
                                    <p:animEffect transition="out" filter="fade">
                                      <p:cBhvr>
                                        <p:cTn id="83" dur="500"/>
                                        <p:tgtEl>
                                          <p:spTgt spid="37"/>
                                        </p:tgtEl>
                                      </p:cBhvr>
                                    </p:animEffect>
                                    <p:set>
                                      <p:cBhvr>
                                        <p:cTn id="84" dur="1" fill="hold">
                                          <p:stCondLst>
                                            <p:cond delay="499"/>
                                          </p:stCondLst>
                                        </p:cTn>
                                        <p:tgtEl>
                                          <p:spTgt spid="37"/>
                                        </p:tgtEl>
                                        <p:attrNameLst>
                                          <p:attrName>style.visibility</p:attrName>
                                        </p:attrNameLst>
                                      </p:cBhvr>
                                      <p:to>
                                        <p:strVal val="hidden"/>
                                      </p:to>
                                    </p:set>
                                  </p:childTnLst>
                                </p:cTn>
                              </p:par>
                              <p:par>
                                <p:cTn id="85" presetID="10" presetClass="exit" presetSubtype="0" fill="hold" nodeType="withEffect">
                                  <p:stCondLst>
                                    <p:cond delay="250"/>
                                  </p:stCondLst>
                                  <p:childTnLst>
                                    <p:animEffect transition="out" filter="fade">
                                      <p:cBhvr>
                                        <p:cTn id="86" dur="500"/>
                                        <p:tgtEl>
                                          <p:spTgt spid="38"/>
                                        </p:tgtEl>
                                      </p:cBhvr>
                                    </p:animEffect>
                                    <p:set>
                                      <p:cBhvr>
                                        <p:cTn id="87" dur="1" fill="hold">
                                          <p:stCondLst>
                                            <p:cond delay="499"/>
                                          </p:stCondLst>
                                        </p:cTn>
                                        <p:tgtEl>
                                          <p:spTgt spid="38"/>
                                        </p:tgtEl>
                                        <p:attrNameLst>
                                          <p:attrName>style.visibility</p:attrName>
                                        </p:attrNameLst>
                                      </p:cBhvr>
                                      <p:to>
                                        <p:strVal val="hidden"/>
                                      </p:to>
                                    </p:set>
                                  </p:childTnLst>
                                </p:cTn>
                              </p:par>
                              <p:par>
                                <p:cTn id="88" presetID="10" presetClass="entr" presetSubtype="0" fill="hold" nodeType="withEffect">
                                  <p:stCondLst>
                                    <p:cond delay="25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par>
                          <p:cTn id="91" fill="hold">
                            <p:stCondLst>
                              <p:cond delay="2750"/>
                            </p:stCondLst>
                            <p:childTnLst>
                              <p:par>
                                <p:cTn id="92" presetID="10" presetClass="entr" presetSubtype="0" fill="hold" grpId="0" nodeType="afterEffect">
                                  <p:stCondLst>
                                    <p:cond delay="25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par>
                          <p:cTn id="95" fill="hold">
                            <p:stCondLst>
                              <p:cond delay="3500"/>
                            </p:stCondLst>
                            <p:childTnLst>
                              <p:par>
                                <p:cTn id="96" presetID="10" presetClass="entr" presetSubtype="0" fill="hold"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animBg="1"/>
      <p:bldP spid="36" grpId="0" animBg="1"/>
      <p:bldP spid="39" grpId="0" animBg="1"/>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B8A97EA-D218-435B-B0C3-AF51389115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71496" y="4941168"/>
            <a:ext cx="2118567" cy="830998"/>
          </a:xfrm>
          <a:prstGeom prst="rect">
            <a:avLst/>
          </a:prstGeom>
        </p:spPr>
      </p:pic>
      <p:sp>
        <p:nvSpPr>
          <p:cNvPr id="2" name="Text Placeholder 1">
            <a:extLst>
              <a:ext uri="{FF2B5EF4-FFF2-40B4-BE49-F238E27FC236}">
                <a16:creationId xmlns:a16="http://schemas.microsoft.com/office/drawing/2014/main" id="{98890FD0-82F9-4313-A41A-CE2C6603CCE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sp>
        <p:nvSpPr>
          <p:cNvPr id="3" name="Rectangle 2">
            <a:extLst>
              <a:ext uri="{FF2B5EF4-FFF2-40B4-BE49-F238E27FC236}">
                <a16:creationId xmlns:a16="http://schemas.microsoft.com/office/drawing/2014/main" id="{9A7B966A-F439-492E-9597-38F1FFC0E0F1}"/>
              </a:ext>
            </a:extLst>
          </p:cNvPr>
          <p:cNvSpPr/>
          <p:nvPr/>
        </p:nvSpPr>
        <p:spPr>
          <a:xfrm>
            <a:off x="1964427" y="764704"/>
            <a:ext cx="5215146" cy="461665"/>
          </a:xfrm>
          <a:prstGeom prst="rect">
            <a:avLst/>
          </a:prstGeom>
        </p:spPr>
        <p:txBody>
          <a:bodyPr wrap="none">
            <a:spAutoFit/>
          </a:bodyPr>
          <a:lstStyle/>
          <a:p>
            <a:pPr algn="ctr"/>
            <a:r>
              <a:rPr lang="en-US" sz="2400" dirty="0">
                <a:latin typeface="Myriad Pro" panose="020B0503030403020204" pitchFamily="34" charset="0"/>
              </a:rPr>
              <a:t>15 biscuits, 5 in a bag. How many bags?</a:t>
            </a:r>
            <a:endParaRPr lang="en-GB" sz="2400" dirty="0">
              <a:latin typeface="Myriad Pro" panose="020B0503030403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FAE50D0-6D33-4973-B5EE-B4AC6B50D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150" y="2654937"/>
            <a:ext cx="640110" cy="648424"/>
          </a:xfrm>
          <a:prstGeom prst="rect">
            <a:avLst/>
          </a:prstGeom>
        </p:spPr>
      </p:pic>
      <p:pic>
        <p:nvPicPr>
          <p:cNvPr id="10" name="Picture 9">
            <a:extLst>
              <a:ext uri="{FF2B5EF4-FFF2-40B4-BE49-F238E27FC236}">
                <a16:creationId xmlns:a16="http://schemas.microsoft.com/office/drawing/2014/main" id="{DF0330D0-3381-4D98-842A-4DC3AC37B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552" y="2725088"/>
            <a:ext cx="640110" cy="648424"/>
          </a:xfrm>
          <a:prstGeom prst="rect">
            <a:avLst/>
          </a:prstGeom>
        </p:spPr>
      </p:pic>
      <p:pic>
        <p:nvPicPr>
          <p:cNvPr id="11" name="Picture 10">
            <a:extLst>
              <a:ext uri="{FF2B5EF4-FFF2-40B4-BE49-F238E27FC236}">
                <a16:creationId xmlns:a16="http://schemas.microsoft.com/office/drawing/2014/main" id="{9E1F7FEE-0BDA-4A74-BB99-7B42A0069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981" y="3399786"/>
            <a:ext cx="640110" cy="648424"/>
          </a:xfrm>
          <a:prstGeom prst="rect">
            <a:avLst/>
          </a:prstGeom>
        </p:spPr>
      </p:pic>
      <p:pic>
        <p:nvPicPr>
          <p:cNvPr id="12" name="Picture 11">
            <a:extLst>
              <a:ext uri="{FF2B5EF4-FFF2-40B4-BE49-F238E27FC236}">
                <a16:creationId xmlns:a16="http://schemas.microsoft.com/office/drawing/2014/main" id="{432F2F4F-AF52-438E-85A0-7160E125C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771" y="3671693"/>
            <a:ext cx="640110" cy="648424"/>
          </a:xfrm>
          <a:prstGeom prst="rect">
            <a:avLst/>
          </a:prstGeom>
        </p:spPr>
      </p:pic>
      <p:pic>
        <p:nvPicPr>
          <p:cNvPr id="13" name="Picture 12">
            <a:extLst>
              <a:ext uri="{FF2B5EF4-FFF2-40B4-BE49-F238E27FC236}">
                <a16:creationId xmlns:a16="http://schemas.microsoft.com/office/drawing/2014/main" id="{E7085762-189D-4237-AC1D-998A88D58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698" y="3120509"/>
            <a:ext cx="640110" cy="648424"/>
          </a:xfrm>
          <a:prstGeom prst="rect">
            <a:avLst/>
          </a:prstGeom>
        </p:spPr>
      </p:pic>
      <p:pic>
        <p:nvPicPr>
          <p:cNvPr id="14" name="Picture 13">
            <a:extLst>
              <a:ext uri="{FF2B5EF4-FFF2-40B4-BE49-F238E27FC236}">
                <a16:creationId xmlns:a16="http://schemas.microsoft.com/office/drawing/2014/main" id="{8707F44B-BE60-42EB-AFE4-581617A5F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2426194"/>
            <a:ext cx="640110" cy="648424"/>
          </a:xfrm>
          <a:prstGeom prst="rect">
            <a:avLst/>
          </a:prstGeom>
        </p:spPr>
      </p:pic>
      <p:pic>
        <p:nvPicPr>
          <p:cNvPr id="15" name="Picture 14">
            <a:extLst>
              <a:ext uri="{FF2B5EF4-FFF2-40B4-BE49-F238E27FC236}">
                <a16:creationId xmlns:a16="http://schemas.microsoft.com/office/drawing/2014/main" id="{0059E4BC-DB18-4817-8F62-47811E9C7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8832" y="3812844"/>
            <a:ext cx="640110" cy="648424"/>
          </a:xfrm>
          <a:prstGeom prst="rect">
            <a:avLst/>
          </a:prstGeom>
        </p:spPr>
      </p:pic>
      <p:pic>
        <p:nvPicPr>
          <p:cNvPr id="16" name="Picture 15">
            <a:extLst>
              <a:ext uri="{FF2B5EF4-FFF2-40B4-BE49-F238E27FC236}">
                <a16:creationId xmlns:a16="http://schemas.microsoft.com/office/drawing/2014/main" id="{486FB72F-46CE-4DEB-B008-6FE21C254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2570210"/>
            <a:ext cx="640110" cy="648424"/>
          </a:xfrm>
          <a:prstGeom prst="rect">
            <a:avLst/>
          </a:prstGeom>
        </p:spPr>
      </p:pic>
      <p:pic>
        <p:nvPicPr>
          <p:cNvPr id="17" name="Picture 16">
            <a:extLst>
              <a:ext uri="{FF2B5EF4-FFF2-40B4-BE49-F238E27FC236}">
                <a16:creationId xmlns:a16="http://schemas.microsoft.com/office/drawing/2014/main" id="{2C777382-4A3D-4615-B89B-66FE8F31E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8527" y="2977507"/>
            <a:ext cx="640110" cy="648424"/>
          </a:xfrm>
          <a:prstGeom prst="rect">
            <a:avLst/>
          </a:prstGeom>
        </p:spPr>
      </p:pic>
      <p:pic>
        <p:nvPicPr>
          <p:cNvPr id="18" name="Picture 17">
            <a:extLst>
              <a:ext uri="{FF2B5EF4-FFF2-40B4-BE49-F238E27FC236}">
                <a16:creationId xmlns:a16="http://schemas.microsoft.com/office/drawing/2014/main" id="{50712063-6B59-4844-8896-837AFE085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853" y="3752658"/>
            <a:ext cx="640110" cy="648424"/>
          </a:xfrm>
          <a:prstGeom prst="rect">
            <a:avLst/>
          </a:prstGeom>
        </p:spPr>
      </p:pic>
      <p:pic>
        <p:nvPicPr>
          <p:cNvPr id="19" name="Picture 18">
            <a:extLst>
              <a:ext uri="{FF2B5EF4-FFF2-40B4-BE49-F238E27FC236}">
                <a16:creationId xmlns:a16="http://schemas.microsoft.com/office/drawing/2014/main" id="{6ABD94FF-00B6-47B7-B74E-BCA7C5609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736" y="3399786"/>
            <a:ext cx="640110" cy="648424"/>
          </a:xfrm>
          <a:prstGeom prst="rect">
            <a:avLst/>
          </a:prstGeom>
        </p:spPr>
      </p:pic>
      <p:pic>
        <p:nvPicPr>
          <p:cNvPr id="20" name="Picture 19">
            <a:extLst>
              <a:ext uri="{FF2B5EF4-FFF2-40B4-BE49-F238E27FC236}">
                <a16:creationId xmlns:a16="http://schemas.microsoft.com/office/drawing/2014/main" id="{84B1F0B1-FCA1-4662-A8AE-81C410835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546" y="2415776"/>
            <a:ext cx="640110" cy="648424"/>
          </a:xfrm>
          <a:prstGeom prst="rect">
            <a:avLst/>
          </a:prstGeom>
        </p:spPr>
      </p:pic>
      <p:pic>
        <p:nvPicPr>
          <p:cNvPr id="21" name="Picture 20">
            <a:extLst>
              <a:ext uri="{FF2B5EF4-FFF2-40B4-BE49-F238E27FC236}">
                <a16:creationId xmlns:a16="http://schemas.microsoft.com/office/drawing/2014/main" id="{EAE7DA0D-3659-495F-8360-F7E594F95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7828" y="2984557"/>
            <a:ext cx="640110" cy="648424"/>
          </a:xfrm>
          <a:prstGeom prst="rect">
            <a:avLst/>
          </a:prstGeom>
        </p:spPr>
      </p:pic>
      <p:pic>
        <p:nvPicPr>
          <p:cNvPr id="22" name="Picture 21">
            <a:extLst>
              <a:ext uri="{FF2B5EF4-FFF2-40B4-BE49-F238E27FC236}">
                <a16:creationId xmlns:a16="http://schemas.microsoft.com/office/drawing/2014/main" id="{C757FB34-A754-4B7F-8C0B-3D3C7EDD7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768" y="2884753"/>
            <a:ext cx="640110" cy="648424"/>
          </a:xfrm>
          <a:prstGeom prst="rect">
            <a:avLst/>
          </a:prstGeom>
        </p:spPr>
      </p:pic>
      <p:pic>
        <p:nvPicPr>
          <p:cNvPr id="23" name="Picture 22">
            <a:extLst>
              <a:ext uri="{FF2B5EF4-FFF2-40B4-BE49-F238E27FC236}">
                <a16:creationId xmlns:a16="http://schemas.microsoft.com/office/drawing/2014/main" id="{D23B5CF3-C365-431E-A577-537B9EC62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284" y="3705868"/>
            <a:ext cx="640110" cy="648424"/>
          </a:xfrm>
          <a:prstGeom prst="rect">
            <a:avLst/>
          </a:prstGeom>
        </p:spPr>
      </p:pic>
      <p:pic>
        <p:nvPicPr>
          <p:cNvPr id="25" name="Picture 24">
            <a:extLst>
              <a:ext uri="{FF2B5EF4-FFF2-40B4-BE49-F238E27FC236}">
                <a16:creationId xmlns:a16="http://schemas.microsoft.com/office/drawing/2014/main" id="{7C06C312-8127-4EA4-B82C-2849140215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62115" y="3129811"/>
            <a:ext cx="2118567" cy="1807619"/>
          </a:xfrm>
          <a:prstGeom prst="rect">
            <a:avLst/>
          </a:prstGeom>
        </p:spPr>
      </p:pic>
      <p:pic>
        <p:nvPicPr>
          <p:cNvPr id="27" name="Picture 26">
            <a:extLst>
              <a:ext uri="{FF2B5EF4-FFF2-40B4-BE49-F238E27FC236}">
                <a16:creationId xmlns:a16="http://schemas.microsoft.com/office/drawing/2014/main" id="{A6CEF962-8AA8-4A7C-A1E4-B0955C3C5E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94311" y="3129811"/>
            <a:ext cx="2118567" cy="1870470"/>
          </a:xfrm>
          <a:prstGeom prst="rect">
            <a:avLst/>
          </a:prstGeom>
        </p:spPr>
      </p:pic>
      <p:pic>
        <p:nvPicPr>
          <p:cNvPr id="26" name="Picture 25">
            <a:extLst>
              <a:ext uri="{FF2B5EF4-FFF2-40B4-BE49-F238E27FC236}">
                <a16:creationId xmlns:a16="http://schemas.microsoft.com/office/drawing/2014/main" id="{81184275-FA62-4D58-8E5C-EA8327D76AA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50865" y="3129811"/>
            <a:ext cx="2118567" cy="1870470"/>
          </a:xfrm>
          <a:prstGeom prst="rect">
            <a:avLst/>
          </a:prstGeom>
        </p:spPr>
      </p:pic>
      <p:sp>
        <p:nvSpPr>
          <p:cNvPr id="28" name="Rectangle 27">
            <a:extLst>
              <a:ext uri="{FF2B5EF4-FFF2-40B4-BE49-F238E27FC236}">
                <a16:creationId xmlns:a16="http://schemas.microsoft.com/office/drawing/2014/main" id="{FEB441F6-F193-4D36-B289-35F275374E3D}"/>
              </a:ext>
            </a:extLst>
          </p:cNvPr>
          <p:cNvSpPr/>
          <p:nvPr/>
        </p:nvSpPr>
        <p:spPr>
          <a:xfrm>
            <a:off x="2605759" y="4005064"/>
            <a:ext cx="4011034" cy="461665"/>
          </a:xfrm>
          <a:prstGeom prst="rect">
            <a:avLst/>
          </a:prstGeom>
        </p:spPr>
        <p:txBody>
          <a:bodyPr wrap="none">
            <a:spAutoFit/>
          </a:bodyPr>
          <a:lstStyle/>
          <a:p>
            <a:pPr algn="ctr"/>
            <a:r>
              <a:rPr lang="en-GB" sz="2400" dirty="0">
                <a:latin typeface="Myriad Pro" panose="020B0503030403020204" pitchFamily="34" charset="0"/>
                <a:ea typeface="Calibri" panose="020F0502020204030204" pitchFamily="34" charset="0"/>
                <a:cs typeface="Times New Roman" panose="02020603050405020304" pitchFamily="18" charset="0"/>
              </a:rPr>
              <a:t>15 is divided into groups of 5. </a:t>
            </a:r>
            <a:endParaRPr lang="en-GB" sz="2400" dirty="0">
              <a:latin typeface="Myriad Pro" panose="020B0503030403020204" pitchFamily="34" charset="0"/>
            </a:endParaRPr>
          </a:p>
        </p:txBody>
      </p:sp>
      <p:sp>
        <p:nvSpPr>
          <p:cNvPr id="29" name="Rectangle 28">
            <a:extLst>
              <a:ext uri="{FF2B5EF4-FFF2-40B4-BE49-F238E27FC236}">
                <a16:creationId xmlns:a16="http://schemas.microsoft.com/office/drawing/2014/main" id="{26CE766D-503C-4EB1-8C32-54F12E10C3E9}"/>
              </a:ext>
            </a:extLst>
          </p:cNvPr>
          <p:cNvSpPr/>
          <p:nvPr/>
        </p:nvSpPr>
        <p:spPr>
          <a:xfrm>
            <a:off x="2657803" y="5136003"/>
            <a:ext cx="3945952" cy="461665"/>
          </a:xfrm>
          <a:prstGeom prst="rect">
            <a:avLst/>
          </a:prstGeom>
        </p:spPr>
        <p:txBody>
          <a:bodyPr wrap="none">
            <a:spAutoFit/>
          </a:bodyPr>
          <a:lstStyle/>
          <a:p>
            <a:pPr algn="ctr"/>
            <a:r>
              <a:rPr lang="en-GB" sz="2400" dirty="0">
                <a:latin typeface="Myriad Pro" panose="020B0503030403020204" pitchFamily="34" charset="0"/>
                <a:ea typeface="Calibri" panose="020F0502020204030204" pitchFamily="34" charset="0"/>
                <a:cs typeface="Times New Roman" panose="02020603050405020304" pitchFamily="18" charset="0"/>
              </a:rPr>
              <a:t>There are 3 groups of 5 in 15.</a:t>
            </a:r>
            <a:endParaRPr lang="en-GB" sz="2400" dirty="0">
              <a:latin typeface="Myriad Pro" panose="020B0503030403020204" pitchFamily="34" charset="0"/>
            </a:endParaRPr>
          </a:p>
        </p:txBody>
      </p:sp>
      <p:pic>
        <p:nvPicPr>
          <p:cNvPr id="31" name="Picture 30">
            <a:extLst>
              <a:ext uri="{FF2B5EF4-FFF2-40B4-BE49-F238E27FC236}">
                <a16:creationId xmlns:a16="http://schemas.microsoft.com/office/drawing/2014/main" id="{0DAB21DE-A53F-4510-A180-653F71CAFC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07419" y="4941168"/>
            <a:ext cx="2118567" cy="830998"/>
          </a:xfrm>
          <a:prstGeom prst="rect">
            <a:avLst/>
          </a:prstGeom>
        </p:spPr>
      </p:pic>
      <p:pic>
        <p:nvPicPr>
          <p:cNvPr id="33" name="Picture 32">
            <a:extLst>
              <a:ext uri="{FF2B5EF4-FFF2-40B4-BE49-F238E27FC236}">
                <a16:creationId xmlns:a16="http://schemas.microsoft.com/office/drawing/2014/main" id="{4A54A5DF-C2D1-4832-8700-CAB47FF846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35573" y="4941168"/>
            <a:ext cx="2118567" cy="830998"/>
          </a:xfrm>
          <a:prstGeom prst="rect">
            <a:avLst/>
          </a:prstGeom>
        </p:spPr>
      </p:pic>
      <p:sp>
        <p:nvSpPr>
          <p:cNvPr id="34" name="Rectangle 33">
            <a:extLst>
              <a:ext uri="{FF2B5EF4-FFF2-40B4-BE49-F238E27FC236}">
                <a16:creationId xmlns:a16="http://schemas.microsoft.com/office/drawing/2014/main" id="{B2DA4446-60DF-423E-BB12-ED19DEF474BB}"/>
              </a:ext>
            </a:extLst>
          </p:cNvPr>
          <p:cNvSpPr/>
          <p:nvPr/>
        </p:nvSpPr>
        <p:spPr>
          <a:xfrm>
            <a:off x="3319673" y="4588100"/>
            <a:ext cx="2630207" cy="461665"/>
          </a:xfrm>
          <a:prstGeom prst="rect">
            <a:avLst/>
          </a:prstGeom>
        </p:spPr>
        <p:txBody>
          <a:bodyPr wrap="none">
            <a:spAutoFit/>
          </a:bodyPr>
          <a:lstStyle/>
          <a:p>
            <a:pPr algn="ctr"/>
            <a:r>
              <a:rPr lang="en-GB" sz="2400" dirty="0">
                <a:latin typeface="Myriad Pro" panose="020B0503030403020204" pitchFamily="34" charset="0"/>
                <a:ea typeface="Calibri" panose="020F0502020204030204" pitchFamily="34" charset="0"/>
                <a:cs typeface="Times New Roman" panose="02020603050405020304" pitchFamily="18" charset="0"/>
              </a:rPr>
              <a:t>There are 3 groups.</a:t>
            </a:r>
            <a:endParaRPr lang="en-GB" sz="2400" dirty="0">
              <a:latin typeface="Myriad Pro" panose="020B0503030403020204" pitchFamily="34" charset="0"/>
            </a:endParaRPr>
          </a:p>
        </p:txBody>
      </p:sp>
    </p:spTree>
    <p:extLst>
      <p:ext uri="{BB962C8B-B14F-4D97-AF65-F5344CB8AC3E}">
        <p14:creationId xmlns:p14="http://schemas.microsoft.com/office/powerpoint/2010/main" val="22692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139 0.00093 L 0.00695 0.00093 C 0.00938 0.00093 0.0125 0.02454 0.0125 0.04398 L 0.0125 0.08704 " pathEditMode="relative" rAng="0" ptsTypes="AAAA">
                                      <p:cBhvr>
                                        <p:cTn id="6" dur="2000" fill="hold"/>
                                        <p:tgtEl>
                                          <p:spTgt spid="9"/>
                                        </p:tgtEl>
                                        <p:attrNameLst>
                                          <p:attrName>ppt_x</p:attrName>
                                          <p:attrName>ppt_y</p:attrName>
                                        </p:attrNameLst>
                                      </p:cBhvr>
                                      <p:rCtr x="556" y="4306"/>
                                    </p:animMotion>
                                  </p:childTnLst>
                                </p:cTn>
                              </p:par>
                              <p:par>
                                <p:cTn id="7" presetID="42" presetClass="path" presetSubtype="0" accel="50000" decel="50000" fill="hold" nodeType="withEffect">
                                  <p:stCondLst>
                                    <p:cond delay="0"/>
                                  </p:stCondLst>
                                  <p:childTnLst>
                                    <p:animMotion origin="layout" path="M 4.16667E-6 4.07407E-6 L -0.03837 0.15416 " pathEditMode="relative" rAng="0" ptsTypes="AA">
                                      <p:cBhvr>
                                        <p:cTn id="8" dur="2000" fill="hold"/>
                                        <p:tgtEl>
                                          <p:spTgt spid="10"/>
                                        </p:tgtEl>
                                        <p:attrNameLst>
                                          <p:attrName>ppt_x</p:attrName>
                                          <p:attrName>ppt_y</p:attrName>
                                        </p:attrNameLst>
                                      </p:cBhvr>
                                      <p:rCtr x="-1927" y="7708"/>
                                    </p:animMotion>
                                  </p:childTnLst>
                                </p:cTn>
                              </p:par>
                              <p:par>
                                <p:cTn id="9" presetID="42" presetClass="path" presetSubtype="0" accel="50000" decel="50000" fill="hold" nodeType="withEffect">
                                  <p:stCondLst>
                                    <p:cond delay="0"/>
                                  </p:stCondLst>
                                  <p:childTnLst>
                                    <p:animMotion origin="layout" path="M 5E-6 0.00277 L 0.00521 0.10162 " pathEditMode="relative" rAng="0" ptsTypes="AA">
                                      <p:cBhvr>
                                        <p:cTn id="10" dur="2000" fill="hold"/>
                                        <p:tgtEl>
                                          <p:spTgt spid="11"/>
                                        </p:tgtEl>
                                        <p:attrNameLst>
                                          <p:attrName>ppt_x</p:attrName>
                                          <p:attrName>ppt_y</p:attrName>
                                        </p:attrNameLst>
                                      </p:cBhvr>
                                      <p:rCtr x="260" y="4931"/>
                                    </p:animMotion>
                                  </p:childTnLst>
                                </p:cTn>
                              </p:par>
                              <p:par>
                                <p:cTn id="11" presetID="50" presetClass="path" presetSubtype="0" accel="50000" decel="50000" fill="hold" nodeType="withEffect">
                                  <p:stCondLst>
                                    <p:cond delay="0"/>
                                  </p:stCondLst>
                                  <p:childTnLst>
                                    <p:animMotion origin="layout" path="M -3.88889E-6 1.11111E-6 L -0.00295 1.11111E-6 C -0.00416 1.11111E-6 -0.00538 0.01389 -0.00538 0.02616 C -0.00538 0.03449 -0.0085 0.04352 -0.0085 0.05231 " pathEditMode="relative" rAng="0" ptsTypes="AAAA">
                                      <p:cBhvr>
                                        <p:cTn id="12" dur="2000" fill="hold"/>
                                        <p:tgtEl>
                                          <p:spTgt spid="12"/>
                                        </p:tgtEl>
                                        <p:attrNameLst>
                                          <p:attrName>ppt_x</p:attrName>
                                          <p:attrName>ppt_y</p:attrName>
                                        </p:attrNameLst>
                                      </p:cBhvr>
                                      <p:rCtr x="-434" y="2616"/>
                                    </p:animMotion>
                                  </p:childTnLst>
                                </p:cTn>
                              </p:par>
                              <p:par>
                                <p:cTn id="13" presetID="42" presetClass="path" presetSubtype="0" accel="50000" decel="50000" fill="hold" nodeType="withEffect">
                                  <p:stCondLst>
                                    <p:cond delay="0"/>
                                  </p:stCondLst>
                                  <p:childTnLst>
                                    <p:animMotion origin="layout" path="M 1.94444E-6 4.07407E-6 L -0.08386 0.11666 " pathEditMode="relative" rAng="0" ptsTypes="AA">
                                      <p:cBhvr>
                                        <p:cTn id="14" dur="2000" fill="hold"/>
                                        <p:tgtEl>
                                          <p:spTgt spid="14"/>
                                        </p:tgtEl>
                                        <p:attrNameLst>
                                          <p:attrName>ppt_x</p:attrName>
                                          <p:attrName>ppt_y</p:attrName>
                                        </p:attrNameLst>
                                      </p:cBhvr>
                                      <p:rCtr x="-4201" y="5833"/>
                                    </p:animMotion>
                                  </p:childTnLst>
                                </p:cTn>
                              </p:par>
                            </p:childTnLst>
                          </p:cTn>
                        </p:par>
                        <p:par>
                          <p:cTn id="15" fill="hold">
                            <p:stCondLst>
                              <p:cond delay="2000"/>
                            </p:stCondLst>
                            <p:childTnLst>
                              <p:par>
                                <p:cTn id="16" presetID="10" presetClass="entr" presetSubtype="0" fill="hold" nodeType="afterEffect">
                                  <p:stCondLst>
                                    <p:cond delay="25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2750"/>
                            </p:stCondLst>
                            <p:childTnLst>
                              <p:par>
                                <p:cTn id="20" presetID="10" presetClass="entr" presetSubtype="0" fill="hold" nodeType="afterEffect">
                                  <p:stCondLst>
                                    <p:cond delay="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05556E-6 0.00185 L -0.00643 0.04051 " pathEditMode="relative" rAng="0" ptsTypes="AA">
                                      <p:cBhvr>
                                        <p:cTn id="26" dur="2000" fill="hold"/>
                                        <p:tgtEl>
                                          <p:spTgt spid="15"/>
                                        </p:tgtEl>
                                        <p:attrNameLst>
                                          <p:attrName>ppt_x</p:attrName>
                                          <p:attrName>ppt_y</p:attrName>
                                        </p:attrNameLst>
                                      </p:cBhvr>
                                      <p:rCtr x="-330" y="1921"/>
                                    </p:animMotion>
                                  </p:childTnLst>
                                </p:cTn>
                              </p:par>
                              <p:par>
                                <p:cTn id="27" presetID="42" presetClass="path" presetSubtype="0" accel="50000" decel="50000" fill="hold" nodeType="withEffect">
                                  <p:stCondLst>
                                    <p:cond delay="0"/>
                                  </p:stCondLst>
                                  <p:childTnLst>
                                    <p:animMotion origin="layout" path="M 0.0007 -4.81481E-6 L 0.07066 0.01968 " pathEditMode="relative" rAng="0" ptsTypes="AA">
                                      <p:cBhvr>
                                        <p:cTn id="28" dur="2000" fill="hold"/>
                                        <p:tgtEl>
                                          <p:spTgt spid="13"/>
                                        </p:tgtEl>
                                        <p:attrNameLst>
                                          <p:attrName>ppt_x</p:attrName>
                                          <p:attrName>ppt_y</p:attrName>
                                        </p:attrNameLst>
                                      </p:cBhvr>
                                      <p:rCtr x="3490" y="972"/>
                                    </p:animMotion>
                                  </p:childTnLst>
                                </p:cTn>
                              </p:par>
                              <p:par>
                                <p:cTn id="29" presetID="42" presetClass="path" presetSubtype="0" accel="50000" decel="50000" fill="hold" nodeType="withEffect">
                                  <p:stCondLst>
                                    <p:cond delay="0"/>
                                  </p:stCondLst>
                                  <p:childTnLst>
                                    <p:animMotion origin="layout" path="M 0.00069 -4.44444E-6 L -0.00122 0.04051 " pathEditMode="relative" rAng="0" ptsTypes="AA">
                                      <p:cBhvr>
                                        <p:cTn id="30" dur="2000" fill="hold"/>
                                        <p:tgtEl>
                                          <p:spTgt spid="18"/>
                                        </p:tgtEl>
                                        <p:attrNameLst>
                                          <p:attrName>ppt_x</p:attrName>
                                          <p:attrName>ppt_y</p:attrName>
                                        </p:attrNameLst>
                                      </p:cBhvr>
                                      <p:rCtr x="-104" y="2014"/>
                                    </p:animMotion>
                                  </p:childTnLst>
                                </p:cTn>
                              </p:par>
                              <p:par>
                                <p:cTn id="31" presetID="42" presetClass="path" presetSubtype="0" accel="50000" decel="50000" fill="hold" nodeType="withEffect">
                                  <p:stCondLst>
                                    <p:cond delay="0"/>
                                  </p:stCondLst>
                                  <p:childTnLst>
                                    <p:animMotion origin="layout" path="M -4.72222E-6 -1.48148E-6 L -0.00138 0.04051 " pathEditMode="relative" rAng="0" ptsTypes="AA">
                                      <p:cBhvr>
                                        <p:cTn id="32" dur="2000" fill="hold"/>
                                        <p:tgtEl>
                                          <p:spTgt spid="17"/>
                                        </p:tgtEl>
                                        <p:attrNameLst>
                                          <p:attrName>ppt_x</p:attrName>
                                          <p:attrName>ppt_y</p:attrName>
                                        </p:attrNameLst>
                                      </p:cBhvr>
                                      <p:rCtr x="-69" y="2014"/>
                                    </p:animMotion>
                                  </p:childTnLst>
                                </p:cTn>
                              </p:par>
                              <p:par>
                                <p:cTn id="33" presetID="50" presetClass="path" presetSubtype="0" accel="50000" decel="50000" fill="hold" nodeType="withEffect">
                                  <p:stCondLst>
                                    <p:cond delay="0"/>
                                  </p:stCondLst>
                                  <p:childTnLst>
                                    <p:animMotion origin="layout" path="M -1.11111E-6 0.00093 L 0.00972 0.00093 C 0.01493 0.00093 0.02118 0.05023 0.02118 0.09074 C 0.02118 0.1213 0.02222 0.14514 0.02222 0.17616 " pathEditMode="relative" rAng="0" ptsTypes="AAAA">
                                      <p:cBhvr>
                                        <p:cTn id="34" dur="2000" fill="hold"/>
                                        <p:tgtEl>
                                          <p:spTgt spid="16"/>
                                        </p:tgtEl>
                                        <p:attrNameLst>
                                          <p:attrName>ppt_x</p:attrName>
                                          <p:attrName>ppt_y</p:attrName>
                                        </p:attrNameLst>
                                      </p:cBhvr>
                                      <p:rCtr x="1111" y="8750"/>
                                    </p:animMotion>
                                  </p:childTnLst>
                                </p:cTn>
                              </p:par>
                            </p:childTnLst>
                          </p:cTn>
                        </p:par>
                        <p:par>
                          <p:cTn id="35" fill="hold">
                            <p:stCondLst>
                              <p:cond delay="2000"/>
                            </p:stCondLst>
                            <p:childTnLst>
                              <p:par>
                                <p:cTn id="36" presetID="10" presetClass="entr" presetSubtype="0" fill="hold" nodeType="afterEffect">
                                  <p:stCondLst>
                                    <p:cond delay="25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2750"/>
                            </p:stCondLst>
                            <p:childTnLst>
                              <p:par>
                                <p:cTn id="40" presetID="10" presetClass="entr" presetSubtype="0" fill="hold" nodeType="afterEffect">
                                  <p:stCondLst>
                                    <p:cond delay="25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66667E-6 4.44444E-6 L 0.05694 0.09861 " pathEditMode="relative" rAng="0" ptsTypes="AA">
                                      <p:cBhvr>
                                        <p:cTn id="46" dur="2000" fill="hold"/>
                                        <p:tgtEl>
                                          <p:spTgt spid="19"/>
                                        </p:tgtEl>
                                        <p:attrNameLst>
                                          <p:attrName>ppt_x</p:attrName>
                                          <p:attrName>ppt_y</p:attrName>
                                        </p:attrNameLst>
                                      </p:cBhvr>
                                      <p:rCtr x="2847" y="4931"/>
                                    </p:animMotion>
                                  </p:childTnLst>
                                </p:cTn>
                              </p:par>
                              <p:par>
                                <p:cTn id="47" presetID="42" presetClass="path" presetSubtype="0" accel="50000" decel="50000" fill="hold" nodeType="withEffect">
                                  <p:stCondLst>
                                    <p:cond delay="0"/>
                                  </p:stCondLst>
                                  <p:childTnLst>
                                    <p:animMotion origin="layout" path="M 2.5E-6 2.96296E-6 L 0.04739 0.12106 " pathEditMode="relative" rAng="0" ptsTypes="AA">
                                      <p:cBhvr>
                                        <p:cTn id="48" dur="2000" fill="hold"/>
                                        <p:tgtEl>
                                          <p:spTgt spid="20"/>
                                        </p:tgtEl>
                                        <p:attrNameLst>
                                          <p:attrName>ppt_x</p:attrName>
                                          <p:attrName>ppt_y</p:attrName>
                                        </p:attrNameLst>
                                      </p:cBhvr>
                                      <p:rCtr x="2361" y="6042"/>
                                    </p:animMotion>
                                  </p:childTnLst>
                                </p:cTn>
                              </p:par>
                              <p:par>
                                <p:cTn id="49" presetID="42" presetClass="path" presetSubtype="0" accel="50000" decel="50000" fill="hold" nodeType="withEffect">
                                  <p:stCondLst>
                                    <p:cond delay="0"/>
                                  </p:stCondLst>
                                  <p:childTnLst>
                                    <p:animMotion origin="layout" path="M -0.00069 -0.00185 L 0.01164 0.1169 " pathEditMode="relative" rAng="0" ptsTypes="AA">
                                      <p:cBhvr>
                                        <p:cTn id="50" dur="2000" fill="hold"/>
                                        <p:tgtEl>
                                          <p:spTgt spid="21"/>
                                        </p:tgtEl>
                                        <p:attrNameLst>
                                          <p:attrName>ppt_x</p:attrName>
                                          <p:attrName>ppt_y</p:attrName>
                                        </p:attrNameLst>
                                      </p:cBhvr>
                                      <p:rCtr x="608" y="5926"/>
                                    </p:animMotion>
                                  </p:childTnLst>
                                </p:cTn>
                              </p:par>
                              <p:par>
                                <p:cTn id="51" presetID="42" presetClass="path" presetSubtype="0" accel="50000" decel="50000" fill="hold" nodeType="withEffect">
                                  <p:stCondLst>
                                    <p:cond delay="0"/>
                                  </p:stCondLst>
                                  <p:childTnLst>
                                    <p:animMotion origin="layout" path="M 4.16667E-6 -4.07407E-6 L -0.03941 0.05787 " pathEditMode="relative" rAng="0" ptsTypes="AA">
                                      <p:cBhvr>
                                        <p:cTn id="52" dur="2000" fill="hold"/>
                                        <p:tgtEl>
                                          <p:spTgt spid="22"/>
                                        </p:tgtEl>
                                        <p:attrNameLst>
                                          <p:attrName>ppt_x</p:attrName>
                                          <p:attrName>ppt_y</p:attrName>
                                        </p:attrNameLst>
                                      </p:cBhvr>
                                      <p:rCtr x="-1979" y="2894"/>
                                    </p:animMotion>
                                  </p:childTnLst>
                                </p:cTn>
                              </p:par>
                              <p:par>
                                <p:cTn id="53" presetID="42" presetClass="path" presetSubtype="0" accel="50000" decel="50000" fill="hold" nodeType="withEffect">
                                  <p:stCondLst>
                                    <p:cond delay="0"/>
                                  </p:stCondLst>
                                  <p:childTnLst>
                                    <p:animMotion origin="layout" path="M -0.00885 -0.01667 L 0.02275 0.04745 " pathEditMode="relative" rAng="0" ptsTypes="AA">
                                      <p:cBhvr>
                                        <p:cTn id="54" dur="2000" fill="hold"/>
                                        <p:tgtEl>
                                          <p:spTgt spid="23"/>
                                        </p:tgtEl>
                                        <p:attrNameLst>
                                          <p:attrName>ppt_x</p:attrName>
                                          <p:attrName>ppt_y</p:attrName>
                                        </p:attrNameLst>
                                      </p:cBhvr>
                                      <p:rCtr x="1580" y="3194"/>
                                    </p:animMotion>
                                  </p:childTnLst>
                                </p:cTn>
                              </p:par>
                            </p:childTnLst>
                          </p:cTn>
                        </p:par>
                        <p:par>
                          <p:cTn id="55" fill="hold">
                            <p:stCondLst>
                              <p:cond delay="2000"/>
                            </p:stCondLst>
                            <p:childTnLst>
                              <p:par>
                                <p:cTn id="56" presetID="10" presetClass="entr" presetSubtype="0" fill="hold" nodeType="afterEffect">
                                  <p:stCondLst>
                                    <p:cond delay="25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par>
                          <p:cTn id="59" fill="hold">
                            <p:stCondLst>
                              <p:cond delay="2750"/>
                            </p:stCondLst>
                            <p:childTnLst>
                              <p:par>
                                <p:cTn id="60" presetID="10" presetClass="entr" presetSubtype="0" fill="hold" nodeType="afterEffect">
                                  <p:stCondLst>
                                    <p:cond delay="25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64" presetClass="path" presetSubtype="0" accel="50000" decel="50000" fill="hold" nodeType="clickEffect">
                                  <p:stCondLst>
                                    <p:cond delay="0"/>
                                  </p:stCondLst>
                                  <p:childTnLst>
                                    <p:animMotion origin="layout" path="M -1.94444E-6 -4.44444E-6 L -1.94444E-6 -0.25 " pathEditMode="relative" rAng="0" ptsTypes="AA">
                                      <p:cBhvr>
                                        <p:cTn id="66" dur="2000" fill="hold"/>
                                        <p:tgtEl>
                                          <p:spTgt spid="25"/>
                                        </p:tgtEl>
                                        <p:attrNameLst>
                                          <p:attrName>ppt_x</p:attrName>
                                          <p:attrName>ppt_y</p:attrName>
                                        </p:attrNameLst>
                                      </p:cBhvr>
                                      <p:rCtr x="0" y="-12500"/>
                                    </p:animMotion>
                                  </p:childTnLst>
                                </p:cTn>
                              </p:par>
                              <p:par>
                                <p:cTn id="67" presetID="64" presetClass="path" presetSubtype="0" accel="50000" decel="50000" fill="hold" nodeType="withEffect">
                                  <p:stCondLst>
                                    <p:cond delay="0"/>
                                  </p:stCondLst>
                                  <p:childTnLst>
                                    <p:animMotion origin="layout" path="M 3.33333E-6 1.48148E-6 L 3.33333E-6 -0.25 " pathEditMode="relative" rAng="0" ptsTypes="AA">
                                      <p:cBhvr>
                                        <p:cTn id="68" dur="2000" fill="hold"/>
                                        <p:tgtEl>
                                          <p:spTgt spid="31"/>
                                        </p:tgtEl>
                                        <p:attrNameLst>
                                          <p:attrName>ppt_x</p:attrName>
                                          <p:attrName>ppt_y</p:attrName>
                                        </p:attrNameLst>
                                      </p:cBhvr>
                                      <p:rCtr x="0" y="-12500"/>
                                    </p:animMotion>
                                  </p:childTnLst>
                                </p:cTn>
                              </p:par>
                              <p:par>
                                <p:cTn id="69" presetID="64" presetClass="path" presetSubtype="0" accel="50000" decel="50000" fill="hold" nodeType="withEffect">
                                  <p:stCondLst>
                                    <p:cond delay="0"/>
                                  </p:stCondLst>
                                  <p:childTnLst>
                                    <p:animMotion origin="layout" path="M 3.33333E-6 -4.07407E-6 L 3.33333E-6 -0.25 " pathEditMode="relative" rAng="0" ptsTypes="AA">
                                      <p:cBhvr>
                                        <p:cTn id="70" dur="2000" fill="hold"/>
                                        <p:tgtEl>
                                          <p:spTgt spid="26"/>
                                        </p:tgtEl>
                                        <p:attrNameLst>
                                          <p:attrName>ppt_x</p:attrName>
                                          <p:attrName>ppt_y</p:attrName>
                                        </p:attrNameLst>
                                      </p:cBhvr>
                                      <p:rCtr x="0" y="-12500"/>
                                    </p:animMotion>
                                  </p:childTnLst>
                                </p:cTn>
                              </p:par>
                              <p:par>
                                <p:cTn id="71" presetID="64" presetClass="path" presetSubtype="0" accel="50000" decel="50000" fill="hold" nodeType="withEffect">
                                  <p:stCondLst>
                                    <p:cond delay="0"/>
                                  </p:stCondLst>
                                  <p:childTnLst>
                                    <p:animMotion origin="layout" path="M -3.61111E-6 1.48148E-6 L -3.61111E-6 -0.25 " pathEditMode="relative" rAng="0" ptsTypes="AA">
                                      <p:cBhvr>
                                        <p:cTn id="72" dur="2000" fill="hold"/>
                                        <p:tgtEl>
                                          <p:spTgt spid="32"/>
                                        </p:tgtEl>
                                        <p:attrNameLst>
                                          <p:attrName>ppt_x</p:attrName>
                                          <p:attrName>ppt_y</p:attrName>
                                        </p:attrNameLst>
                                      </p:cBhvr>
                                      <p:rCtr x="0" y="-12500"/>
                                    </p:animMotion>
                                  </p:childTnLst>
                                </p:cTn>
                              </p:par>
                              <p:par>
                                <p:cTn id="73" presetID="64" presetClass="path" presetSubtype="0" accel="50000" decel="50000" fill="hold" nodeType="withEffect">
                                  <p:stCondLst>
                                    <p:cond delay="0"/>
                                  </p:stCondLst>
                                  <p:childTnLst>
                                    <p:animMotion origin="layout" path="M 3.33333E-6 -4.07407E-6 L 3.33333E-6 -0.25 " pathEditMode="relative" rAng="0" ptsTypes="AA">
                                      <p:cBhvr>
                                        <p:cTn id="74" dur="2000" fill="hold"/>
                                        <p:tgtEl>
                                          <p:spTgt spid="27"/>
                                        </p:tgtEl>
                                        <p:attrNameLst>
                                          <p:attrName>ppt_x</p:attrName>
                                          <p:attrName>ppt_y</p:attrName>
                                        </p:attrNameLst>
                                      </p:cBhvr>
                                      <p:rCtr x="0" y="-12500"/>
                                    </p:animMotion>
                                  </p:childTnLst>
                                </p:cTn>
                              </p:par>
                              <p:par>
                                <p:cTn id="75" presetID="64" presetClass="path" presetSubtype="0" accel="50000" decel="50000" fill="hold" nodeType="withEffect">
                                  <p:stCondLst>
                                    <p:cond delay="0"/>
                                  </p:stCondLst>
                                  <p:childTnLst>
                                    <p:animMotion origin="layout" path="M -5.55556E-7 1.48148E-6 L -5.55556E-7 -0.25 " pathEditMode="relative" rAng="0" ptsTypes="AA">
                                      <p:cBhvr>
                                        <p:cTn id="76" dur="2000" fill="hold"/>
                                        <p:tgtEl>
                                          <p:spTgt spid="33"/>
                                        </p:tgtEl>
                                        <p:attrNameLst>
                                          <p:attrName>ppt_x</p:attrName>
                                          <p:attrName>ppt_y</p:attrName>
                                        </p:attrNameLst>
                                      </p:cBhvr>
                                      <p:rCtr x="0" y="-12500"/>
                                    </p:animMotion>
                                  </p:childTnLst>
                                </p:cTn>
                              </p:par>
                              <p:par>
                                <p:cTn id="77" presetID="10" presetClass="exit" presetSubtype="0" fill="hold" nodeType="withEffect">
                                  <p:stCondLst>
                                    <p:cond delay="0"/>
                                  </p:stCondLst>
                                  <p:childTnLst>
                                    <p:animEffect transition="out" filter="fade">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9"/>
                                        </p:tgtEl>
                                      </p:cBhvr>
                                    </p:animEffect>
                                    <p:set>
                                      <p:cBhvr>
                                        <p:cTn id="109" dur="1" fill="hold">
                                          <p:stCondLst>
                                            <p:cond delay="499"/>
                                          </p:stCondLst>
                                        </p:cTn>
                                        <p:tgtEl>
                                          <p:spTgt spid="19"/>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3"/>
                                        </p:tgtEl>
                                      </p:cBhvr>
                                    </p:animEffect>
                                    <p:set>
                                      <p:cBhvr>
                                        <p:cTn id="121" dur="1" fill="hold">
                                          <p:stCondLst>
                                            <p:cond delay="499"/>
                                          </p:stCondLst>
                                        </p:cTn>
                                        <p:tgtEl>
                                          <p:spTgt spid="23"/>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500"/>
                                        <p:tgtEl>
                                          <p:spTgt spid="28"/>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500"/>
                                        <p:tgtEl>
                                          <p:spTgt spid="3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BF462-506A-4430-9EC3-7FA9E8F365B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pic>
        <p:nvPicPr>
          <p:cNvPr id="3" name="Picture 2">
            <a:extLst>
              <a:ext uri="{FF2B5EF4-FFF2-40B4-BE49-F238E27FC236}">
                <a16:creationId xmlns:a16="http://schemas.microsoft.com/office/drawing/2014/main" id="{CBD09D05-C9EE-4E2B-9CC1-40F833795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150" y="2654937"/>
            <a:ext cx="640110" cy="648424"/>
          </a:xfrm>
          <a:prstGeom prst="rect">
            <a:avLst/>
          </a:prstGeom>
        </p:spPr>
      </p:pic>
      <p:pic>
        <p:nvPicPr>
          <p:cNvPr id="4" name="Picture 3">
            <a:extLst>
              <a:ext uri="{FF2B5EF4-FFF2-40B4-BE49-F238E27FC236}">
                <a16:creationId xmlns:a16="http://schemas.microsoft.com/office/drawing/2014/main" id="{67C92325-0191-40D5-AD4B-8FD8377B7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552" y="2725088"/>
            <a:ext cx="640110" cy="648424"/>
          </a:xfrm>
          <a:prstGeom prst="rect">
            <a:avLst/>
          </a:prstGeom>
        </p:spPr>
      </p:pic>
      <p:pic>
        <p:nvPicPr>
          <p:cNvPr id="5" name="Picture 4">
            <a:extLst>
              <a:ext uri="{FF2B5EF4-FFF2-40B4-BE49-F238E27FC236}">
                <a16:creationId xmlns:a16="http://schemas.microsoft.com/office/drawing/2014/main" id="{5E149B76-0438-40A6-8529-12D5F6A65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981" y="3399786"/>
            <a:ext cx="640110" cy="648424"/>
          </a:xfrm>
          <a:prstGeom prst="rect">
            <a:avLst/>
          </a:prstGeom>
        </p:spPr>
      </p:pic>
      <p:pic>
        <p:nvPicPr>
          <p:cNvPr id="6" name="Picture 5">
            <a:extLst>
              <a:ext uri="{FF2B5EF4-FFF2-40B4-BE49-F238E27FC236}">
                <a16:creationId xmlns:a16="http://schemas.microsoft.com/office/drawing/2014/main" id="{555E9B13-69F0-4408-94A1-7B9A2FD8B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771" y="3671693"/>
            <a:ext cx="640110" cy="648424"/>
          </a:xfrm>
          <a:prstGeom prst="rect">
            <a:avLst/>
          </a:prstGeom>
        </p:spPr>
      </p:pic>
      <p:pic>
        <p:nvPicPr>
          <p:cNvPr id="7" name="Picture 6">
            <a:extLst>
              <a:ext uri="{FF2B5EF4-FFF2-40B4-BE49-F238E27FC236}">
                <a16:creationId xmlns:a16="http://schemas.microsoft.com/office/drawing/2014/main" id="{19433A14-AC9A-4054-8DA7-47055247D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698" y="3120509"/>
            <a:ext cx="640110" cy="648424"/>
          </a:xfrm>
          <a:prstGeom prst="rect">
            <a:avLst/>
          </a:prstGeom>
        </p:spPr>
      </p:pic>
      <p:pic>
        <p:nvPicPr>
          <p:cNvPr id="8" name="Picture 7">
            <a:extLst>
              <a:ext uri="{FF2B5EF4-FFF2-40B4-BE49-F238E27FC236}">
                <a16:creationId xmlns:a16="http://schemas.microsoft.com/office/drawing/2014/main" id="{C1E29EDC-D795-443D-9D14-8AFA716D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426194"/>
            <a:ext cx="640110" cy="648424"/>
          </a:xfrm>
          <a:prstGeom prst="rect">
            <a:avLst/>
          </a:prstGeom>
        </p:spPr>
      </p:pic>
      <p:pic>
        <p:nvPicPr>
          <p:cNvPr id="9" name="Picture 8">
            <a:extLst>
              <a:ext uri="{FF2B5EF4-FFF2-40B4-BE49-F238E27FC236}">
                <a16:creationId xmlns:a16="http://schemas.microsoft.com/office/drawing/2014/main" id="{979A6FBE-DD5A-403F-B301-A45F38EF8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832" y="3812844"/>
            <a:ext cx="640110" cy="648424"/>
          </a:xfrm>
          <a:prstGeom prst="rect">
            <a:avLst/>
          </a:prstGeom>
        </p:spPr>
      </p:pic>
      <p:pic>
        <p:nvPicPr>
          <p:cNvPr id="10" name="Picture 9">
            <a:extLst>
              <a:ext uri="{FF2B5EF4-FFF2-40B4-BE49-F238E27FC236}">
                <a16:creationId xmlns:a16="http://schemas.microsoft.com/office/drawing/2014/main" id="{EB517FE9-980A-4D68-9EBE-4607D6016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570210"/>
            <a:ext cx="640110" cy="648424"/>
          </a:xfrm>
          <a:prstGeom prst="rect">
            <a:avLst/>
          </a:prstGeom>
        </p:spPr>
      </p:pic>
      <p:pic>
        <p:nvPicPr>
          <p:cNvPr id="11" name="Picture 10">
            <a:extLst>
              <a:ext uri="{FF2B5EF4-FFF2-40B4-BE49-F238E27FC236}">
                <a16:creationId xmlns:a16="http://schemas.microsoft.com/office/drawing/2014/main" id="{87002B12-A82F-4565-B34D-474257714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527" y="2977507"/>
            <a:ext cx="640110" cy="648424"/>
          </a:xfrm>
          <a:prstGeom prst="rect">
            <a:avLst/>
          </a:prstGeom>
        </p:spPr>
      </p:pic>
      <p:pic>
        <p:nvPicPr>
          <p:cNvPr id="12" name="Picture 11">
            <a:extLst>
              <a:ext uri="{FF2B5EF4-FFF2-40B4-BE49-F238E27FC236}">
                <a16:creationId xmlns:a16="http://schemas.microsoft.com/office/drawing/2014/main" id="{37E4522B-EB83-43C1-9C86-E072F800F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853" y="3752658"/>
            <a:ext cx="640110" cy="648424"/>
          </a:xfrm>
          <a:prstGeom prst="rect">
            <a:avLst/>
          </a:prstGeom>
        </p:spPr>
      </p:pic>
      <p:pic>
        <p:nvPicPr>
          <p:cNvPr id="13" name="Picture 12">
            <a:extLst>
              <a:ext uri="{FF2B5EF4-FFF2-40B4-BE49-F238E27FC236}">
                <a16:creationId xmlns:a16="http://schemas.microsoft.com/office/drawing/2014/main" id="{2AD51373-E11F-450E-A4F9-445EAA27C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736" y="3399786"/>
            <a:ext cx="640110" cy="648424"/>
          </a:xfrm>
          <a:prstGeom prst="rect">
            <a:avLst/>
          </a:prstGeom>
        </p:spPr>
      </p:pic>
      <p:pic>
        <p:nvPicPr>
          <p:cNvPr id="14" name="Picture 13">
            <a:extLst>
              <a:ext uri="{FF2B5EF4-FFF2-40B4-BE49-F238E27FC236}">
                <a16:creationId xmlns:a16="http://schemas.microsoft.com/office/drawing/2014/main" id="{6A7654E2-D2E2-4BEE-A70D-976BC8B3D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546" y="2415776"/>
            <a:ext cx="640110" cy="648424"/>
          </a:xfrm>
          <a:prstGeom prst="rect">
            <a:avLst/>
          </a:prstGeom>
        </p:spPr>
      </p:pic>
      <p:pic>
        <p:nvPicPr>
          <p:cNvPr id="15" name="Picture 14">
            <a:extLst>
              <a:ext uri="{FF2B5EF4-FFF2-40B4-BE49-F238E27FC236}">
                <a16:creationId xmlns:a16="http://schemas.microsoft.com/office/drawing/2014/main" id="{E881C2B3-1EBC-40E2-88A2-8578DAE6B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828" y="2984557"/>
            <a:ext cx="640110" cy="648424"/>
          </a:xfrm>
          <a:prstGeom prst="rect">
            <a:avLst/>
          </a:prstGeom>
        </p:spPr>
      </p:pic>
      <p:pic>
        <p:nvPicPr>
          <p:cNvPr id="16" name="Picture 15">
            <a:extLst>
              <a:ext uri="{FF2B5EF4-FFF2-40B4-BE49-F238E27FC236}">
                <a16:creationId xmlns:a16="http://schemas.microsoft.com/office/drawing/2014/main" id="{155007AB-624B-4BDF-8187-147A0CD4B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768" y="2884753"/>
            <a:ext cx="640110" cy="648424"/>
          </a:xfrm>
          <a:prstGeom prst="rect">
            <a:avLst/>
          </a:prstGeom>
        </p:spPr>
      </p:pic>
      <p:pic>
        <p:nvPicPr>
          <p:cNvPr id="17" name="Picture 16">
            <a:extLst>
              <a:ext uri="{FF2B5EF4-FFF2-40B4-BE49-F238E27FC236}">
                <a16:creationId xmlns:a16="http://schemas.microsoft.com/office/drawing/2014/main" id="{10F859FF-83F9-4B32-BEFB-BA1500A22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284" y="3705868"/>
            <a:ext cx="640110" cy="648424"/>
          </a:xfrm>
          <a:prstGeom prst="rect">
            <a:avLst/>
          </a:prstGeom>
        </p:spPr>
      </p:pic>
      <p:sp>
        <p:nvSpPr>
          <p:cNvPr id="23" name="Rectangle 22">
            <a:extLst>
              <a:ext uri="{FF2B5EF4-FFF2-40B4-BE49-F238E27FC236}">
                <a16:creationId xmlns:a16="http://schemas.microsoft.com/office/drawing/2014/main" id="{B5C5C3A5-5D85-4989-AD87-571380D177F6}"/>
              </a:ext>
            </a:extLst>
          </p:cNvPr>
          <p:cNvSpPr/>
          <p:nvPr/>
        </p:nvSpPr>
        <p:spPr>
          <a:xfrm>
            <a:off x="4236876" y="5013176"/>
            <a:ext cx="1244251"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x 5 = 15 </a:t>
            </a:r>
            <a:endParaRPr lang="en-GB" sz="2400" dirty="0">
              <a:latin typeface="Myriad Pro" panose="020B0503030403020204" pitchFamily="34" charset="0"/>
            </a:endParaRPr>
          </a:p>
        </p:txBody>
      </p:sp>
      <p:sp>
        <p:nvSpPr>
          <p:cNvPr id="24" name="Rectangle 7">
            <a:extLst>
              <a:ext uri="{FF2B5EF4-FFF2-40B4-BE49-F238E27FC236}">
                <a16:creationId xmlns:a16="http://schemas.microsoft.com/office/drawing/2014/main" id="{7916CBE5-AE4D-43A4-B22E-98838045FD90}"/>
              </a:ext>
            </a:extLst>
          </p:cNvPr>
          <p:cNvSpPr>
            <a:spLocks noChangeArrowheads="1"/>
          </p:cNvSpPr>
          <p:nvPr/>
        </p:nvSpPr>
        <p:spPr bwMode="auto">
          <a:xfrm>
            <a:off x="3764669" y="5013176"/>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0" name="Rectangle 19">
            <a:extLst>
              <a:ext uri="{FF2B5EF4-FFF2-40B4-BE49-F238E27FC236}">
                <a16:creationId xmlns:a16="http://schemas.microsoft.com/office/drawing/2014/main" id="{9A7B966A-F439-492E-9597-38F1FFC0E0F1}"/>
              </a:ext>
            </a:extLst>
          </p:cNvPr>
          <p:cNvSpPr/>
          <p:nvPr/>
        </p:nvSpPr>
        <p:spPr>
          <a:xfrm>
            <a:off x="1964427" y="764704"/>
            <a:ext cx="5215146" cy="461665"/>
          </a:xfrm>
          <a:prstGeom prst="rect">
            <a:avLst/>
          </a:prstGeom>
        </p:spPr>
        <p:txBody>
          <a:bodyPr wrap="none">
            <a:spAutoFit/>
          </a:bodyPr>
          <a:lstStyle/>
          <a:p>
            <a:pPr algn="ctr"/>
            <a:r>
              <a:rPr lang="en-US" sz="2400" dirty="0">
                <a:latin typeface="Myriad Pro" panose="020B0503030403020204" pitchFamily="34" charset="0"/>
              </a:rPr>
              <a:t>15 biscuits, 5 in a bag. How many bags?</a:t>
            </a:r>
            <a:endParaRPr lang="en-GB" sz="2400" dirty="0">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79442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6B235-8C34-4C51-B367-2E5153CFC15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pic>
        <p:nvPicPr>
          <p:cNvPr id="3" name="Picture 2">
            <a:extLst>
              <a:ext uri="{FF2B5EF4-FFF2-40B4-BE49-F238E27FC236}">
                <a16:creationId xmlns:a16="http://schemas.microsoft.com/office/drawing/2014/main" id="{6AFE9F35-ACE9-4A9B-B750-0E35A521C5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62115" y="1068507"/>
            <a:ext cx="2118567" cy="1807619"/>
          </a:xfrm>
          <a:prstGeom prst="rect">
            <a:avLst/>
          </a:prstGeom>
        </p:spPr>
      </p:pic>
      <p:pic>
        <p:nvPicPr>
          <p:cNvPr id="4" name="Picture 3">
            <a:extLst>
              <a:ext uri="{FF2B5EF4-FFF2-40B4-BE49-F238E27FC236}">
                <a16:creationId xmlns:a16="http://schemas.microsoft.com/office/drawing/2014/main" id="{5586644E-45BD-49F3-BE24-0288DB7FC8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94311" y="1068507"/>
            <a:ext cx="2118567" cy="1870470"/>
          </a:xfrm>
          <a:prstGeom prst="rect">
            <a:avLst/>
          </a:prstGeom>
        </p:spPr>
      </p:pic>
      <p:pic>
        <p:nvPicPr>
          <p:cNvPr id="5" name="Picture 4">
            <a:extLst>
              <a:ext uri="{FF2B5EF4-FFF2-40B4-BE49-F238E27FC236}">
                <a16:creationId xmlns:a16="http://schemas.microsoft.com/office/drawing/2014/main" id="{09DDE529-761A-4EDD-9E03-CA6F527A76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50865" y="1068507"/>
            <a:ext cx="2118567" cy="1870470"/>
          </a:xfrm>
          <a:prstGeom prst="rect">
            <a:avLst/>
          </a:prstGeom>
        </p:spPr>
      </p:pic>
      <p:pic>
        <p:nvPicPr>
          <p:cNvPr id="6" name="Picture 5">
            <a:extLst>
              <a:ext uri="{FF2B5EF4-FFF2-40B4-BE49-F238E27FC236}">
                <a16:creationId xmlns:a16="http://schemas.microsoft.com/office/drawing/2014/main" id="{2C9ACD9F-65CF-4489-8D5D-169BC4B9E6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07419" y="2696938"/>
            <a:ext cx="2118567" cy="830998"/>
          </a:xfrm>
          <a:prstGeom prst="rect">
            <a:avLst/>
          </a:prstGeom>
        </p:spPr>
      </p:pic>
      <p:pic>
        <p:nvPicPr>
          <p:cNvPr id="7" name="Picture 6">
            <a:extLst>
              <a:ext uri="{FF2B5EF4-FFF2-40B4-BE49-F238E27FC236}">
                <a16:creationId xmlns:a16="http://schemas.microsoft.com/office/drawing/2014/main" id="{32D8059A-8222-4C93-BB9E-80B12AAEBA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71496" y="2696938"/>
            <a:ext cx="2118567" cy="830998"/>
          </a:xfrm>
          <a:prstGeom prst="rect">
            <a:avLst/>
          </a:prstGeom>
        </p:spPr>
      </p:pic>
      <p:pic>
        <p:nvPicPr>
          <p:cNvPr id="8" name="Picture 7">
            <a:extLst>
              <a:ext uri="{FF2B5EF4-FFF2-40B4-BE49-F238E27FC236}">
                <a16:creationId xmlns:a16="http://schemas.microsoft.com/office/drawing/2014/main" id="{1E03748B-2B99-4184-96E6-CC99257050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35573" y="2696938"/>
            <a:ext cx="2118567" cy="830998"/>
          </a:xfrm>
          <a:prstGeom prst="rect">
            <a:avLst/>
          </a:prstGeom>
        </p:spPr>
      </p:pic>
      <p:sp>
        <p:nvSpPr>
          <p:cNvPr id="9" name="Rectangle 8">
            <a:extLst>
              <a:ext uri="{FF2B5EF4-FFF2-40B4-BE49-F238E27FC236}">
                <a16:creationId xmlns:a16="http://schemas.microsoft.com/office/drawing/2014/main" id="{BFABE495-27F4-4778-91FF-89D28B920B6E}"/>
              </a:ext>
            </a:extLst>
          </p:cNvPr>
          <p:cNvSpPr/>
          <p:nvPr/>
        </p:nvSpPr>
        <p:spPr>
          <a:xfrm>
            <a:off x="4094029" y="3879386"/>
            <a:ext cx="1073499" cy="461665"/>
          </a:xfrm>
          <a:prstGeom prst="rect">
            <a:avLst/>
          </a:prstGeom>
        </p:spPr>
        <p:txBody>
          <a:bodyPr wrap="none">
            <a:spAutoFit/>
          </a:bodyPr>
          <a:lstStyle/>
          <a:p>
            <a:pPr algn="ctr"/>
            <a:r>
              <a:rPr lang="en-GB" sz="2400" dirty="0">
                <a:latin typeface="Myriad Pro" panose="020B0503030403020204" pitchFamily="34" charset="0"/>
              </a:rPr>
              <a:t>15 ÷ 5 </a:t>
            </a:r>
          </a:p>
        </p:txBody>
      </p:sp>
      <p:pic>
        <p:nvPicPr>
          <p:cNvPr id="10" name="Picture 9">
            <a:extLst>
              <a:ext uri="{FF2B5EF4-FFF2-40B4-BE49-F238E27FC236}">
                <a16:creationId xmlns:a16="http://schemas.microsoft.com/office/drawing/2014/main" id="{CD757650-76A8-4823-B4D9-0661D0C790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2150" y="1168701"/>
            <a:ext cx="640110" cy="648424"/>
          </a:xfrm>
          <a:prstGeom prst="rect">
            <a:avLst/>
          </a:prstGeom>
        </p:spPr>
      </p:pic>
      <p:pic>
        <p:nvPicPr>
          <p:cNvPr id="11" name="Picture 10">
            <a:extLst>
              <a:ext uri="{FF2B5EF4-FFF2-40B4-BE49-F238E27FC236}">
                <a16:creationId xmlns:a16="http://schemas.microsoft.com/office/drawing/2014/main" id="{95B9D8AD-461F-42E8-AF5D-7C4C4F1B09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8552" y="1238852"/>
            <a:ext cx="640110" cy="648424"/>
          </a:xfrm>
          <a:prstGeom prst="rect">
            <a:avLst/>
          </a:prstGeom>
        </p:spPr>
      </p:pic>
      <p:pic>
        <p:nvPicPr>
          <p:cNvPr id="12" name="Picture 11">
            <a:extLst>
              <a:ext uri="{FF2B5EF4-FFF2-40B4-BE49-F238E27FC236}">
                <a16:creationId xmlns:a16="http://schemas.microsoft.com/office/drawing/2014/main" id="{036ADD8A-5177-4A73-B00E-7C8D4910D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1981" y="1913550"/>
            <a:ext cx="640110" cy="648424"/>
          </a:xfrm>
          <a:prstGeom prst="rect">
            <a:avLst/>
          </a:prstGeom>
        </p:spPr>
      </p:pic>
      <p:pic>
        <p:nvPicPr>
          <p:cNvPr id="13" name="Picture 12">
            <a:extLst>
              <a:ext uri="{FF2B5EF4-FFF2-40B4-BE49-F238E27FC236}">
                <a16:creationId xmlns:a16="http://schemas.microsoft.com/office/drawing/2014/main" id="{B6374C53-4311-40DC-A318-CF2CAA3F22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8771" y="2185457"/>
            <a:ext cx="640110" cy="648424"/>
          </a:xfrm>
          <a:prstGeom prst="rect">
            <a:avLst/>
          </a:prstGeom>
        </p:spPr>
      </p:pic>
      <p:pic>
        <p:nvPicPr>
          <p:cNvPr id="14" name="Picture 13">
            <a:extLst>
              <a:ext uri="{FF2B5EF4-FFF2-40B4-BE49-F238E27FC236}">
                <a16:creationId xmlns:a16="http://schemas.microsoft.com/office/drawing/2014/main" id="{2FF82F97-9722-41DA-8CDC-3CDB0888DF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698" y="1634273"/>
            <a:ext cx="640110" cy="648424"/>
          </a:xfrm>
          <a:prstGeom prst="rect">
            <a:avLst/>
          </a:prstGeom>
        </p:spPr>
      </p:pic>
      <p:pic>
        <p:nvPicPr>
          <p:cNvPr id="15" name="Picture 14">
            <a:extLst>
              <a:ext uri="{FF2B5EF4-FFF2-40B4-BE49-F238E27FC236}">
                <a16:creationId xmlns:a16="http://schemas.microsoft.com/office/drawing/2014/main" id="{E483F4F3-E0F4-4554-95C9-3398868A94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2" y="939958"/>
            <a:ext cx="640110" cy="648424"/>
          </a:xfrm>
          <a:prstGeom prst="rect">
            <a:avLst/>
          </a:prstGeom>
        </p:spPr>
      </p:pic>
      <p:pic>
        <p:nvPicPr>
          <p:cNvPr id="16" name="Picture 15">
            <a:extLst>
              <a:ext uri="{FF2B5EF4-FFF2-40B4-BE49-F238E27FC236}">
                <a16:creationId xmlns:a16="http://schemas.microsoft.com/office/drawing/2014/main" id="{DDF90751-EE35-4A3C-9D4A-F095D51136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8832" y="2326608"/>
            <a:ext cx="640110" cy="648424"/>
          </a:xfrm>
          <a:prstGeom prst="rect">
            <a:avLst/>
          </a:prstGeom>
        </p:spPr>
      </p:pic>
      <p:pic>
        <p:nvPicPr>
          <p:cNvPr id="17" name="Picture 16">
            <a:extLst>
              <a:ext uri="{FF2B5EF4-FFF2-40B4-BE49-F238E27FC236}">
                <a16:creationId xmlns:a16="http://schemas.microsoft.com/office/drawing/2014/main" id="{E8BC9105-F4D0-4711-A16A-C12E846C57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4" y="1083974"/>
            <a:ext cx="640110" cy="648424"/>
          </a:xfrm>
          <a:prstGeom prst="rect">
            <a:avLst/>
          </a:prstGeom>
        </p:spPr>
      </p:pic>
      <p:pic>
        <p:nvPicPr>
          <p:cNvPr id="18" name="Picture 17">
            <a:extLst>
              <a:ext uri="{FF2B5EF4-FFF2-40B4-BE49-F238E27FC236}">
                <a16:creationId xmlns:a16="http://schemas.microsoft.com/office/drawing/2014/main" id="{43F43236-E2BB-4CDD-9AC4-BC37D6A4B5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8527" y="1491271"/>
            <a:ext cx="640110" cy="648424"/>
          </a:xfrm>
          <a:prstGeom prst="rect">
            <a:avLst/>
          </a:prstGeom>
        </p:spPr>
      </p:pic>
      <p:pic>
        <p:nvPicPr>
          <p:cNvPr id="19" name="Picture 18">
            <a:extLst>
              <a:ext uri="{FF2B5EF4-FFF2-40B4-BE49-F238E27FC236}">
                <a16:creationId xmlns:a16="http://schemas.microsoft.com/office/drawing/2014/main" id="{9051DBD6-9105-49A6-A52A-644E0526EE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6853" y="2266422"/>
            <a:ext cx="640110" cy="648424"/>
          </a:xfrm>
          <a:prstGeom prst="rect">
            <a:avLst/>
          </a:prstGeom>
        </p:spPr>
      </p:pic>
      <p:pic>
        <p:nvPicPr>
          <p:cNvPr id="20" name="Picture 19">
            <a:extLst>
              <a:ext uri="{FF2B5EF4-FFF2-40B4-BE49-F238E27FC236}">
                <a16:creationId xmlns:a16="http://schemas.microsoft.com/office/drawing/2014/main" id="{F6758F11-1FDA-4674-A4BE-2EA09D3E61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6736" y="1913550"/>
            <a:ext cx="640110" cy="648424"/>
          </a:xfrm>
          <a:prstGeom prst="rect">
            <a:avLst/>
          </a:prstGeom>
        </p:spPr>
      </p:pic>
      <p:pic>
        <p:nvPicPr>
          <p:cNvPr id="21" name="Picture 20">
            <a:extLst>
              <a:ext uri="{FF2B5EF4-FFF2-40B4-BE49-F238E27FC236}">
                <a16:creationId xmlns:a16="http://schemas.microsoft.com/office/drawing/2014/main" id="{30A3626B-12C4-420A-B1B1-3B0B801567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2865" y="1042753"/>
            <a:ext cx="640110" cy="648424"/>
          </a:xfrm>
          <a:prstGeom prst="rect">
            <a:avLst/>
          </a:prstGeom>
        </p:spPr>
      </p:pic>
      <p:pic>
        <p:nvPicPr>
          <p:cNvPr id="22" name="Picture 21">
            <a:extLst>
              <a:ext uri="{FF2B5EF4-FFF2-40B4-BE49-F238E27FC236}">
                <a16:creationId xmlns:a16="http://schemas.microsoft.com/office/drawing/2014/main" id="{F94CE5A1-EF7E-4DF3-AB3C-777C2940AA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7828" y="1498321"/>
            <a:ext cx="640110" cy="648424"/>
          </a:xfrm>
          <a:prstGeom prst="rect">
            <a:avLst/>
          </a:prstGeom>
        </p:spPr>
      </p:pic>
      <p:pic>
        <p:nvPicPr>
          <p:cNvPr id="23" name="Picture 22">
            <a:extLst>
              <a:ext uri="{FF2B5EF4-FFF2-40B4-BE49-F238E27FC236}">
                <a16:creationId xmlns:a16="http://schemas.microsoft.com/office/drawing/2014/main" id="{C651F692-D39D-4B53-8C88-5CBE714A13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2768" y="1398517"/>
            <a:ext cx="640110" cy="648424"/>
          </a:xfrm>
          <a:prstGeom prst="rect">
            <a:avLst/>
          </a:prstGeom>
        </p:spPr>
      </p:pic>
      <p:pic>
        <p:nvPicPr>
          <p:cNvPr id="24" name="Picture 23">
            <a:extLst>
              <a:ext uri="{FF2B5EF4-FFF2-40B4-BE49-F238E27FC236}">
                <a16:creationId xmlns:a16="http://schemas.microsoft.com/office/drawing/2014/main" id="{091AACA8-A585-4C93-B36D-004A907060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284" y="2219632"/>
            <a:ext cx="640110" cy="648424"/>
          </a:xfrm>
          <a:prstGeom prst="rect">
            <a:avLst/>
          </a:prstGeom>
        </p:spPr>
      </p:pic>
    </p:spTree>
    <p:extLst>
      <p:ext uri="{BB962C8B-B14F-4D97-AF65-F5344CB8AC3E}">
        <p14:creationId xmlns:p14="http://schemas.microsoft.com/office/powerpoint/2010/main" val="219184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a:extLst>
              <a:ext uri="{FF2B5EF4-FFF2-40B4-BE49-F238E27FC236}">
                <a16:creationId xmlns:a16="http://schemas.microsoft.com/office/drawing/2014/main" id="{F27CE29F-72F6-468C-BA43-0DB3CF95EEBA}"/>
              </a:ext>
            </a:extLst>
          </p:cNvPr>
          <p:cNvSpPr>
            <a:spLocks noGrp="1" noChangeArrowheads="1"/>
          </p:cNvSpPr>
          <p:nvPr>
            <p:ph type="body" sz="quarter" idx="11"/>
          </p:nvPr>
        </p:nvSpPr>
        <p:spPr>
          <a:xfrm>
            <a:off x="0" y="0"/>
            <a:ext cx="9144000" cy="630238"/>
          </a:xfrm>
        </p:spPr>
        <p:txBody>
          <a:bodyPr/>
          <a:lstStyle/>
          <a:p>
            <a:pPr marL="0" indent="0"/>
            <a:r>
              <a:rPr lang="en-US" altLang="en-US">
                <a:latin typeface="Myriad Pro" panose="020B0503030403020204" pitchFamily="34" charset="0"/>
                <a:ea typeface="Myriad Pro" panose="020B0503030403020204" pitchFamily="34" charset="0"/>
                <a:cs typeface="Myriad Pro" panose="020B0503030403020204" pitchFamily="34" charset="0"/>
              </a:rPr>
              <a:t>How to use this presentation</a:t>
            </a:r>
          </a:p>
        </p:txBody>
      </p:sp>
      <p:sp>
        <p:nvSpPr>
          <p:cNvPr id="10243" name="Text Placeholder 3">
            <a:extLst>
              <a:ext uri="{FF2B5EF4-FFF2-40B4-BE49-F238E27FC236}">
                <a16:creationId xmlns:a16="http://schemas.microsoft.com/office/drawing/2014/main" id="{E358C688-68D8-4F1C-AA9B-2C88486D36FC}"/>
              </a:ext>
            </a:extLst>
          </p:cNvPr>
          <p:cNvSpPr>
            <a:spLocks noGrp="1" noChangeArrowheads="1"/>
          </p:cNvSpPr>
          <p:nvPr>
            <p:ph type="body" sz="quarter" idx="12"/>
          </p:nvPr>
        </p:nvSpPr>
        <p:spPr>
          <a:xfrm>
            <a:off x="463550" y="4797425"/>
            <a:ext cx="8216900" cy="1127125"/>
          </a:xfrm>
        </p:spPr>
        <p:txBody>
          <a:bodyPr/>
          <a:lstStyle/>
          <a:p>
            <a:r>
              <a:rPr lang="en-GB" altLang="en-US" sz="2400" dirty="0">
                <a:latin typeface="Myriad Pro" panose="020B0503030403020204" pitchFamily="34" charset="0"/>
                <a:ea typeface="Myriad Pro" panose="020B0503030403020204" pitchFamily="34" charset="0"/>
                <a:cs typeface="Myriad Pro" panose="020B0503030403020204" pitchFamily="34" charset="0"/>
              </a:rPr>
              <a:t>You can find the teacher guide </a:t>
            </a:r>
            <a:r>
              <a:rPr lang="en-GB" altLang="en-US" sz="2400" i="1" dirty="0">
                <a:latin typeface="Myriad Pro" panose="020B0503030403020204" pitchFamily="34" charset="0"/>
                <a:ea typeface="Myriad Pro" panose="020B0503030403020204" pitchFamily="34" charset="0"/>
                <a:cs typeface="Myriad Pro" panose="020B0503030403020204" pitchFamily="34" charset="0"/>
              </a:rPr>
              <a:t>2.6 </a:t>
            </a:r>
            <a:r>
              <a:rPr lang="en-GB" sz="2400" i="1" dirty="0"/>
              <a:t>Structures: </a:t>
            </a:r>
            <a:r>
              <a:rPr lang="en-GB" sz="2400" i="1" dirty="0" err="1"/>
              <a:t>quotitive</a:t>
            </a:r>
            <a:r>
              <a:rPr lang="en-GB" sz="2400" i="1" dirty="0"/>
              <a:t> and partitive division </a:t>
            </a:r>
            <a:r>
              <a:rPr lang="en-GB" altLang="en-US" sz="2400" dirty="0">
                <a:latin typeface="Myriad Pro" panose="020B0503030403020204" pitchFamily="34" charset="0"/>
                <a:ea typeface="Myriad Pro" panose="020B0503030403020204" pitchFamily="34" charset="0"/>
                <a:cs typeface="Myriad Pro" panose="020B0503030403020204" pitchFamily="34" charset="0"/>
              </a:rPr>
              <a:t>by following the link below.</a:t>
            </a:r>
            <a:endParaRPr lang="en-GB" altLang="en-US" sz="2400" i="1" dirty="0">
              <a:latin typeface="Myriad Pro" panose="020B0503030403020204" pitchFamily="34" charset="0"/>
              <a:ea typeface="Myriad Pro" panose="020B0503030403020204" pitchFamily="34" charset="0"/>
              <a:cs typeface="Myriad Pro" panose="020B0503030403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9A652B-3A17-43A9-BB5A-D9A1C05E9E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29478" y="3367022"/>
            <a:ext cx="1440044" cy="1382995"/>
          </a:xfrm>
          <a:prstGeom prst="rect">
            <a:avLst/>
          </a:prstGeom>
        </p:spPr>
      </p:pic>
      <p:pic>
        <p:nvPicPr>
          <p:cNvPr id="37" name="Picture 36">
            <a:extLst>
              <a:ext uri="{FF2B5EF4-FFF2-40B4-BE49-F238E27FC236}">
                <a16:creationId xmlns:a16="http://schemas.microsoft.com/office/drawing/2014/main" id="{2EDE935F-35DF-46FF-B489-3AE20DA3B6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54138" y="3494545"/>
            <a:ext cx="1279323" cy="1255472"/>
          </a:xfrm>
          <a:prstGeom prst="rect">
            <a:avLst/>
          </a:prstGeom>
        </p:spPr>
      </p:pic>
      <p:pic>
        <p:nvPicPr>
          <p:cNvPr id="12" name="Picture 11">
            <a:extLst>
              <a:ext uri="{FF2B5EF4-FFF2-40B4-BE49-F238E27FC236}">
                <a16:creationId xmlns:a16="http://schemas.microsoft.com/office/drawing/2014/main" id="{A45F2C0F-E3A9-4E03-B987-B3CC87C4B1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45618" y="3494545"/>
            <a:ext cx="1490560" cy="1255472"/>
          </a:xfrm>
          <a:prstGeom prst="rect">
            <a:avLst/>
          </a:prstGeom>
        </p:spPr>
      </p:pic>
      <p:pic>
        <p:nvPicPr>
          <p:cNvPr id="36" name="Picture 35">
            <a:extLst>
              <a:ext uri="{FF2B5EF4-FFF2-40B4-BE49-F238E27FC236}">
                <a16:creationId xmlns:a16="http://schemas.microsoft.com/office/drawing/2014/main" id="{24C94743-006B-4916-AB56-6C246A626E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48827" y="3501895"/>
            <a:ext cx="1279323" cy="1255472"/>
          </a:xfrm>
          <a:prstGeom prst="rect">
            <a:avLst/>
          </a:prstGeom>
        </p:spPr>
      </p:pic>
      <p:pic>
        <p:nvPicPr>
          <p:cNvPr id="10" name="Picture 9">
            <a:extLst>
              <a:ext uri="{FF2B5EF4-FFF2-40B4-BE49-F238E27FC236}">
                <a16:creationId xmlns:a16="http://schemas.microsoft.com/office/drawing/2014/main" id="{6BE4158D-ABF3-4CD0-9F98-95CFAE8C64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3516" y="3494545"/>
            <a:ext cx="1279323" cy="1255472"/>
          </a:xfrm>
          <a:prstGeom prst="rect">
            <a:avLst/>
          </a:prstGeom>
        </p:spPr>
      </p:pic>
      <p:pic>
        <p:nvPicPr>
          <p:cNvPr id="38" name="Picture 37">
            <a:extLst>
              <a:ext uri="{FF2B5EF4-FFF2-40B4-BE49-F238E27FC236}">
                <a16:creationId xmlns:a16="http://schemas.microsoft.com/office/drawing/2014/main" id="{8649029C-4E3D-4817-9296-1E2F04C335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59449" y="3504519"/>
            <a:ext cx="1279323" cy="1255472"/>
          </a:xfrm>
          <a:prstGeom prst="rect">
            <a:avLst/>
          </a:prstGeom>
        </p:spPr>
      </p:pic>
      <p:pic>
        <p:nvPicPr>
          <p:cNvPr id="39" name="Picture 38">
            <a:extLst>
              <a:ext uri="{FF2B5EF4-FFF2-40B4-BE49-F238E27FC236}">
                <a16:creationId xmlns:a16="http://schemas.microsoft.com/office/drawing/2014/main" id="{15E0C465-F3E1-47DC-B004-92440A99DA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64760" y="3501008"/>
            <a:ext cx="1279323" cy="1255472"/>
          </a:xfrm>
          <a:prstGeom prst="rect">
            <a:avLst/>
          </a:prstGeom>
        </p:spPr>
      </p:pic>
      <p:pic>
        <p:nvPicPr>
          <p:cNvPr id="40" name="Picture 39">
            <a:extLst>
              <a:ext uri="{FF2B5EF4-FFF2-40B4-BE49-F238E27FC236}">
                <a16:creationId xmlns:a16="http://schemas.microsoft.com/office/drawing/2014/main" id="{4FA11C8C-0F80-4A77-82DD-EEE043D323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70071" y="3501008"/>
            <a:ext cx="1279323" cy="1255472"/>
          </a:xfrm>
          <a:prstGeom prst="rect">
            <a:avLst/>
          </a:prstGeom>
        </p:spPr>
      </p:pic>
      <p:pic>
        <p:nvPicPr>
          <p:cNvPr id="42" name="Picture 41">
            <a:extLst>
              <a:ext uri="{FF2B5EF4-FFF2-40B4-BE49-F238E27FC236}">
                <a16:creationId xmlns:a16="http://schemas.microsoft.com/office/drawing/2014/main" id="{05656B92-F872-487A-8B5E-3A4F17C29A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75380" y="3536115"/>
            <a:ext cx="1279323" cy="1255472"/>
          </a:xfrm>
          <a:prstGeom prst="rect">
            <a:avLst/>
          </a:prstGeom>
        </p:spPr>
      </p:pic>
      <p:pic>
        <p:nvPicPr>
          <p:cNvPr id="33" name="Picture 32">
            <a:extLst>
              <a:ext uri="{FF2B5EF4-FFF2-40B4-BE49-F238E27FC236}">
                <a16:creationId xmlns:a16="http://schemas.microsoft.com/office/drawing/2014/main" id="{312ED9D3-BC25-4FE1-9CE5-1FF08408DF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1329" y="2512938"/>
            <a:ext cx="970154" cy="1023177"/>
          </a:xfrm>
          <a:prstGeom prst="rect">
            <a:avLst/>
          </a:prstGeom>
        </p:spPr>
      </p:pic>
      <p:sp>
        <p:nvSpPr>
          <p:cNvPr id="2" name="Text Placeholder 1">
            <a:extLst>
              <a:ext uri="{FF2B5EF4-FFF2-40B4-BE49-F238E27FC236}">
                <a16:creationId xmlns:a16="http://schemas.microsoft.com/office/drawing/2014/main" id="{387404DA-FC30-4B9A-BD50-58B1BCF6491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sp>
        <p:nvSpPr>
          <p:cNvPr id="3" name="Rectangle 2">
            <a:extLst>
              <a:ext uri="{FF2B5EF4-FFF2-40B4-BE49-F238E27FC236}">
                <a16:creationId xmlns:a16="http://schemas.microsoft.com/office/drawing/2014/main" id="{DA77C415-A84B-4618-90B6-89B4202B4C96}"/>
              </a:ext>
            </a:extLst>
          </p:cNvPr>
          <p:cNvSpPr/>
          <p:nvPr/>
        </p:nvSpPr>
        <p:spPr>
          <a:xfrm>
            <a:off x="1963638" y="835200"/>
            <a:ext cx="5334281" cy="461665"/>
          </a:xfrm>
          <a:prstGeom prst="rect">
            <a:avLst/>
          </a:prstGeom>
        </p:spPr>
        <p:txBody>
          <a:bodyPr wrap="none">
            <a:spAutoFit/>
          </a:bodyPr>
          <a:lstStyle/>
          <a:p>
            <a:pPr algn="ctr"/>
            <a:r>
              <a:rPr lang="en-US" sz="2400" dirty="0">
                <a:latin typeface="Myriad Pro" panose="020B0503030403020204" pitchFamily="34" charset="0"/>
              </a:rPr>
              <a:t>14 seeds, 2 in each pot. How many pots?</a:t>
            </a:r>
            <a:endParaRPr lang="en-GB" sz="2400" dirty="0">
              <a:latin typeface="Myriad Pro" panose="020B0503030403020204" pitchFamily="34" charset="0"/>
            </a:endParaRPr>
          </a:p>
        </p:txBody>
      </p:sp>
      <p:sp>
        <p:nvSpPr>
          <p:cNvPr id="35" name="Oval 34">
            <a:extLst>
              <a:ext uri="{FF2B5EF4-FFF2-40B4-BE49-F238E27FC236}">
                <a16:creationId xmlns:a16="http://schemas.microsoft.com/office/drawing/2014/main" id="{476C051D-AD3D-4FEC-8EA5-B182ECBDDAF8}"/>
              </a:ext>
            </a:extLst>
          </p:cNvPr>
          <p:cNvSpPr/>
          <p:nvPr/>
        </p:nvSpPr>
        <p:spPr bwMode="auto">
          <a:xfrm rot="20392605">
            <a:off x="302676" y="2142654"/>
            <a:ext cx="803832"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Oval 42">
            <a:extLst>
              <a:ext uri="{FF2B5EF4-FFF2-40B4-BE49-F238E27FC236}">
                <a16:creationId xmlns:a16="http://schemas.microsoft.com/office/drawing/2014/main" id="{3E24679E-6509-4CFD-A583-B37FA8DC92EB}"/>
              </a:ext>
            </a:extLst>
          </p:cNvPr>
          <p:cNvSpPr/>
          <p:nvPr/>
        </p:nvSpPr>
        <p:spPr bwMode="auto">
          <a:xfrm rot="3487734">
            <a:off x="762602" y="2427243"/>
            <a:ext cx="724441"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Oval 43">
            <a:extLst>
              <a:ext uri="{FF2B5EF4-FFF2-40B4-BE49-F238E27FC236}">
                <a16:creationId xmlns:a16="http://schemas.microsoft.com/office/drawing/2014/main" id="{81C9BB36-D2DC-494C-B101-3212ECE1145F}"/>
              </a:ext>
            </a:extLst>
          </p:cNvPr>
          <p:cNvSpPr/>
          <p:nvPr/>
        </p:nvSpPr>
        <p:spPr bwMode="auto">
          <a:xfrm rot="2167134">
            <a:off x="1118821" y="2090083"/>
            <a:ext cx="702648"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Oval 44">
            <a:extLst>
              <a:ext uri="{FF2B5EF4-FFF2-40B4-BE49-F238E27FC236}">
                <a16:creationId xmlns:a16="http://schemas.microsoft.com/office/drawing/2014/main" id="{4A48BDF6-B151-43D2-83AD-D4A166B49F46}"/>
              </a:ext>
            </a:extLst>
          </p:cNvPr>
          <p:cNvSpPr/>
          <p:nvPr/>
        </p:nvSpPr>
        <p:spPr bwMode="auto">
          <a:xfrm rot="5711800">
            <a:off x="1440956" y="2588952"/>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Oval 46">
            <a:extLst>
              <a:ext uri="{FF2B5EF4-FFF2-40B4-BE49-F238E27FC236}">
                <a16:creationId xmlns:a16="http://schemas.microsoft.com/office/drawing/2014/main" id="{689BD83A-1826-437A-8397-AC762D7AD9C8}"/>
              </a:ext>
            </a:extLst>
          </p:cNvPr>
          <p:cNvSpPr/>
          <p:nvPr/>
        </p:nvSpPr>
        <p:spPr bwMode="auto">
          <a:xfrm rot="2685370">
            <a:off x="1823785" y="2140024"/>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Oval 47">
            <a:extLst>
              <a:ext uri="{FF2B5EF4-FFF2-40B4-BE49-F238E27FC236}">
                <a16:creationId xmlns:a16="http://schemas.microsoft.com/office/drawing/2014/main" id="{9F122802-5CDF-4753-87B9-19A9AC8F21DA}"/>
              </a:ext>
            </a:extLst>
          </p:cNvPr>
          <p:cNvSpPr/>
          <p:nvPr/>
        </p:nvSpPr>
        <p:spPr bwMode="auto">
          <a:xfrm rot="8127919">
            <a:off x="2203273" y="2391130"/>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74246C00-3423-4832-A8BC-389638D65D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203" y="2346745"/>
            <a:ext cx="274334" cy="180810"/>
          </a:xfrm>
          <a:prstGeom prst="rect">
            <a:avLst/>
          </a:prstGeom>
        </p:spPr>
      </p:pic>
      <p:pic>
        <p:nvPicPr>
          <p:cNvPr id="17" name="Picture 16">
            <a:extLst>
              <a:ext uri="{FF2B5EF4-FFF2-40B4-BE49-F238E27FC236}">
                <a16:creationId xmlns:a16="http://schemas.microsoft.com/office/drawing/2014/main" id="{C2EB2639-76F8-4636-9418-9D46330A02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76" y="2245536"/>
            <a:ext cx="274334" cy="180810"/>
          </a:xfrm>
          <a:prstGeom prst="rect">
            <a:avLst/>
          </a:prstGeom>
        </p:spPr>
      </p:pic>
      <p:pic>
        <p:nvPicPr>
          <p:cNvPr id="18" name="Picture 17">
            <a:extLst>
              <a:ext uri="{FF2B5EF4-FFF2-40B4-BE49-F238E27FC236}">
                <a16:creationId xmlns:a16="http://schemas.microsoft.com/office/drawing/2014/main" id="{C7ABB002-D411-4FDF-A940-BE3A0C006D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1402" y="2168070"/>
            <a:ext cx="274334" cy="180810"/>
          </a:xfrm>
          <a:prstGeom prst="rect">
            <a:avLst/>
          </a:prstGeom>
        </p:spPr>
      </p:pic>
      <p:pic>
        <p:nvPicPr>
          <p:cNvPr id="21" name="Picture 20">
            <a:extLst>
              <a:ext uri="{FF2B5EF4-FFF2-40B4-BE49-F238E27FC236}">
                <a16:creationId xmlns:a16="http://schemas.microsoft.com/office/drawing/2014/main" id="{CA4ED393-45A4-452B-925E-BE51BC920A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917" y="2658094"/>
            <a:ext cx="274334" cy="180810"/>
          </a:xfrm>
          <a:prstGeom prst="rect">
            <a:avLst/>
          </a:prstGeom>
        </p:spPr>
      </p:pic>
      <p:pic>
        <p:nvPicPr>
          <p:cNvPr id="22" name="Picture 21">
            <a:extLst>
              <a:ext uri="{FF2B5EF4-FFF2-40B4-BE49-F238E27FC236}">
                <a16:creationId xmlns:a16="http://schemas.microsoft.com/office/drawing/2014/main" id="{2C50621D-3DFF-4B51-8F06-9AC8884028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60778">
            <a:off x="1673450" y="2588307"/>
            <a:ext cx="274334" cy="180810"/>
          </a:xfrm>
          <a:prstGeom prst="rect">
            <a:avLst/>
          </a:prstGeom>
        </p:spPr>
      </p:pic>
      <p:pic>
        <p:nvPicPr>
          <p:cNvPr id="23" name="Picture 22">
            <a:extLst>
              <a:ext uri="{FF2B5EF4-FFF2-40B4-BE49-F238E27FC236}">
                <a16:creationId xmlns:a16="http://schemas.microsoft.com/office/drawing/2014/main" id="{EA98BB20-3E13-45DD-8501-17AA40BCAE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0000">
            <a:off x="1631631" y="2831678"/>
            <a:ext cx="274334" cy="180810"/>
          </a:xfrm>
          <a:prstGeom prst="rect">
            <a:avLst/>
          </a:prstGeom>
        </p:spPr>
      </p:pic>
      <p:pic>
        <p:nvPicPr>
          <p:cNvPr id="24" name="Picture 23">
            <a:extLst>
              <a:ext uri="{FF2B5EF4-FFF2-40B4-BE49-F238E27FC236}">
                <a16:creationId xmlns:a16="http://schemas.microsoft.com/office/drawing/2014/main" id="{72CD04F5-CA2E-458A-974F-554E9809CF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0000">
            <a:off x="1049057" y="2740480"/>
            <a:ext cx="274334" cy="180810"/>
          </a:xfrm>
          <a:prstGeom prst="rect">
            <a:avLst/>
          </a:prstGeom>
        </p:spPr>
      </p:pic>
      <p:pic>
        <p:nvPicPr>
          <p:cNvPr id="25" name="Picture 24">
            <a:extLst>
              <a:ext uri="{FF2B5EF4-FFF2-40B4-BE49-F238E27FC236}">
                <a16:creationId xmlns:a16="http://schemas.microsoft.com/office/drawing/2014/main" id="{0E6BEA76-B006-4DBF-93D6-3286863D3F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0000">
            <a:off x="973900" y="2451816"/>
            <a:ext cx="274334" cy="180810"/>
          </a:xfrm>
          <a:prstGeom prst="rect">
            <a:avLst/>
          </a:prstGeom>
        </p:spPr>
      </p:pic>
      <p:pic>
        <p:nvPicPr>
          <p:cNvPr id="26" name="Picture 25">
            <a:extLst>
              <a:ext uri="{FF2B5EF4-FFF2-40B4-BE49-F238E27FC236}">
                <a16:creationId xmlns:a16="http://schemas.microsoft.com/office/drawing/2014/main" id="{E891408B-E141-483C-BC60-55CE7400DD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0000">
            <a:off x="1304612" y="2117320"/>
            <a:ext cx="274334" cy="180810"/>
          </a:xfrm>
          <a:prstGeom prst="rect">
            <a:avLst/>
          </a:prstGeom>
        </p:spPr>
      </p:pic>
      <p:pic>
        <p:nvPicPr>
          <p:cNvPr id="27" name="Picture 26">
            <a:extLst>
              <a:ext uri="{FF2B5EF4-FFF2-40B4-BE49-F238E27FC236}">
                <a16:creationId xmlns:a16="http://schemas.microsoft.com/office/drawing/2014/main" id="{E08798F7-370F-4602-A06B-B2EE145ABF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800000">
            <a:off x="2142375" y="2403216"/>
            <a:ext cx="274334" cy="180810"/>
          </a:xfrm>
          <a:prstGeom prst="rect">
            <a:avLst/>
          </a:prstGeom>
        </p:spPr>
      </p:pic>
      <p:pic>
        <p:nvPicPr>
          <p:cNvPr id="28" name="Picture 27">
            <a:extLst>
              <a:ext uri="{FF2B5EF4-FFF2-40B4-BE49-F238E27FC236}">
                <a16:creationId xmlns:a16="http://schemas.microsoft.com/office/drawing/2014/main" id="{FEBDD5CC-29CD-4B39-9BA3-459A370F12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754816">
            <a:off x="2356329" y="2654379"/>
            <a:ext cx="274334" cy="180810"/>
          </a:xfrm>
          <a:prstGeom prst="rect">
            <a:avLst/>
          </a:prstGeom>
        </p:spPr>
      </p:pic>
      <p:pic>
        <p:nvPicPr>
          <p:cNvPr id="29" name="Picture 28">
            <a:extLst>
              <a:ext uri="{FF2B5EF4-FFF2-40B4-BE49-F238E27FC236}">
                <a16:creationId xmlns:a16="http://schemas.microsoft.com/office/drawing/2014/main" id="{30401616-F5C8-4312-9D83-790D8439B8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22877">
            <a:off x="2533056" y="2364462"/>
            <a:ext cx="274334" cy="180810"/>
          </a:xfrm>
          <a:prstGeom prst="rect">
            <a:avLst/>
          </a:prstGeom>
        </p:spPr>
      </p:pic>
      <p:pic>
        <p:nvPicPr>
          <p:cNvPr id="30" name="Picture 29">
            <a:extLst>
              <a:ext uri="{FF2B5EF4-FFF2-40B4-BE49-F238E27FC236}">
                <a16:creationId xmlns:a16="http://schemas.microsoft.com/office/drawing/2014/main" id="{FE9024D5-ACCF-4F23-A14E-9AD2C8714D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26434">
            <a:off x="311441" y="2767620"/>
            <a:ext cx="274334" cy="180810"/>
          </a:xfrm>
          <a:prstGeom prst="rect">
            <a:avLst/>
          </a:prstGeom>
        </p:spPr>
      </p:pic>
      <p:pic>
        <p:nvPicPr>
          <p:cNvPr id="31" name="Picture 30">
            <a:extLst>
              <a:ext uri="{FF2B5EF4-FFF2-40B4-BE49-F238E27FC236}">
                <a16:creationId xmlns:a16="http://schemas.microsoft.com/office/drawing/2014/main" id="{616316FD-5542-4193-9E3C-B5C2CC291D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918729">
            <a:off x="1409417" y="2362644"/>
            <a:ext cx="274334" cy="180810"/>
          </a:xfrm>
          <a:prstGeom prst="rect">
            <a:avLst/>
          </a:prstGeom>
        </p:spPr>
      </p:pic>
      <p:sp>
        <p:nvSpPr>
          <p:cNvPr id="49" name="Rectangle 48">
            <a:extLst>
              <a:ext uri="{FF2B5EF4-FFF2-40B4-BE49-F238E27FC236}">
                <a16:creationId xmlns:a16="http://schemas.microsoft.com/office/drawing/2014/main" id="{440203C2-C321-4B04-9B6A-B2DEBD51D53B}"/>
              </a:ext>
            </a:extLst>
          </p:cNvPr>
          <p:cNvSpPr/>
          <p:nvPr/>
        </p:nvSpPr>
        <p:spPr>
          <a:xfrm>
            <a:off x="2709567" y="5077307"/>
            <a:ext cx="3724866"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14 divided into groups of 2.</a:t>
            </a:r>
            <a:endParaRPr lang="en-GB" sz="2400" dirty="0">
              <a:latin typeface="Myriad Pro" panose="020B0503030403020204" pitchFamily="34" charset="0"/>
            </a:endParaRPr>
          </a:p>
        </p:txBody>
      </p:sp>
      <p:sp>
        <p:nvSpPr>
          <p:cNvPr id="50" name="Rectangle 49">
            <a:extLst>
              <a:ext uri="{FF2B5EF4-FFF2-40B4-BE49-F238E27FC236}">
                <a16:creationId xmlns:a16="http://schemas.microsoft.com/office/drawing/2014/main" id="{26F5AB06-6BBD-444B-BFE3-84119916B2FA}"/>
              </a:ext>
            </a:extLst>
          </p:cNvPr>
          <p:cNvSpPr/>
          <p:nvPr/>
        </p:nvSpPr>
        <p:spPr>
          <a:xfrm>
            <a:off x="4061283" y="5661248"/>
            <a:ext cx="1021433"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14 ÷ 2 </a:t>
            </a:r>
            <a:endParaRPr lang="en-GB" sz="2400" dirty="0">
              <a:latin typeface="Myriad Pro" panose="020B0503030403020204" pitchFamily="34" charset="0"/>
            </a:endParaRPr>
          </a:p>
        </p:txBody>
      </p:sp>
      <p:pic>
        <p:nvPicPr>
          <p:cNvPr id="41" name="Picture 40">
            <a:extLst>
              <a:ext uri="{FF2B5EF4-FFF2-40B4-BE49-F238E27FC236}">
                <a16:creationId xmlns:a16="http://schemas.microsoft.com/office/drawing/2014/main" id="{6976403C-5F97-4165-B0DF-6A09B74A07F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563888" y="3526273"/>
            <a:ext cx="646774" cy="1819524"/>
          </a:xfrm>
          <a:prstGeom prst="rect">
            <a:avLst/>
          </a:prstGeom>
        </p:spPr>
      </p:pic>
      <p:pic>
        <p:nvPicPr>
          <p:cNvPr id="46" name="Picture 45">
            <a:extLst>
              <a:ext uri="{FF2B5EF4-FFF2-40B4-BE49-F238E27FC236}">
                <a16:creationId xmlns:a16="http://schemas.microsoft.com/office/drawing/2014/main" id="{FF3B1A6B-25F4-4A41-9137-62D3C2CA0F5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789322" y="3523959"/>
            <a:ext cx="646774" cy="1819524"/>
          </a:xfrm>
          <a:prstGeom prst="rect">
            <a:avLst/>
          </a:prstGeom>
        </p:spPr>
      </p:pic>
      <p:pic>
        <p:nvPicPr>
          <p:cNvPr id="51" name="Picture 50">
            <a:extLst>
              <a:ext uri="{FF2B5EF4-FFF2-40B4-BE49-F238E27FC236}">
                <a16:creationId xmlns:a16="http://schemas.microsoft.com/office/drawing/2014/main" id="{0F35C4F4-887A-488B-9D74-3F5D58DDC58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66517" y="3521416"/>
            <a:ext cx="646774" cy="1819524"/>
          </a:xfrm>
          <a:prstGeom prst="rect">
            <a:avLst/>
          </a:prstGeom>
        </p:spPr>
      </p:pic>
      <p:pic>
        <p:nvPicPr>
          <p:cNvPr id="52" name="Picture 51">
            <a:extLst>
              <a:ext uri="{FF2B5EF4-FFF2-40B4-BE49-F238E27FC236}">
                <a16:creationId xmlns:a16="http://schemas.microsoft.com/office/drawing/2014/main" id="{48790424-F896-46FC-B8D7-9CBE4B3D56B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181103" y="3522443"/>
            <a:ext cx="646774" cy="1819524"/>
          </a:xfrm>
          <a:prstGeom prst="rect">
            <a:avLst/>
          </a:prstGeom>
        </p:spPr>
      </p:pic>
    </p:spTree>
    <p:extLst>
      <p:ext uri="{BB962C8B-B14F-4D97-AF65-F5344CB8AC3E}">
        <p14:creationId xmlns:p14="http://schemas.microsoft.com/office/powerpoint/2010/main" val="380442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33333E-6 L 0.01545 0.23032 " pathEditMode="relative" rAng="0" ptsTypes="AA">
                                      <p:cBhvr>
                                        <p:cTn id="6" dur="2000" fill="hold"/>
                                        <p:tgtEl>
                                          <p:spTgt spid="30"/>
                                        </p:tgtEl>
                                        <p:attrNameLst>
                                          <p:attrName>ppt_x</p:attrName>
                                          <p:attrName>ppt_y</p:attrName>
                                        </p:attrNameLst>
                                      </p:cBhvr>
                                      <p:rCtr x="764" y="11505"/>
                                    </p:animMotion>
                                  </p:childTnLst>
                                </p:cTn>
                              </p:par>
                              <p:par>
                                <p:cTn id="7" presetID="42" presetClass="path" presetSubtype="0" accel="50000" decel="50000" fill="hold" nodeType="withEffect">
                                  <p:stCondLst>
                                    <p:cond delay="0"/>
                                  </p:stCondLst>
                                  <p:childTnLst>
                                    <p:animMotion origin="layout" path="M 1.38889E-6 -4.44444E-6 L 0.00434 0.23241 " pathEditMode="relative" rAng="0" ptsTypes="AA">
                                      <p:cBhvr>
                                        <p:cTn id="8" dur="2000" fill="hold"/>
                                        <p:tgtEl>
                                          <p:spTgt spid="21"/>
                                        </p:tgtEl>
                                        <p:attrNameLst>
                                          <p:attrName>ppt_x</p:attrName>
                                          <p:attrName>ppt_y</p:attrName>
                                        </p:attrNameLst>
                                      </p:cBhvr>
                                      <p:rCtr x="208" y="11620"/>
                                    </p:animMotion>
                                  </p:childTnLst>
                                </p:cTn>
                              </p:par>
                              <p:par>
                                <p:cTn id="9" presetID="10" presetClass="exit" presetSubtype="0" fill="hold" nodeType="withEffect">
                                  <p:stCondLst>
                                    <p:cond delay="0"/>
                                  </p:stCondLst>
                                  <p:childTnLst>
                                    <p:animEffect transition="out" filter="fade">
                                      <p:cBhvr>
                                        <p:cTn id="10" dur="500"/>
                                        <p:tgtEl>
                                          <p:spTgt spid="33"/>
                                        </p:tgtEl>
                                      </p:cBhvr>
                                    </p:animEffect>
                                    <p:set>
                                      <p:cBhvr>
                                        <p:cTn id="11" dur="1" fill="hold">
                                          <p:stCondLst>
                                            <p:cond delay="499"/>
                                          </p:stCondLst>
                                        </p:cTn>
                                        <p:tgtEl>
                                          <p:spTgt spid="3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500"/>
                            </p:stCondLst>
                            <p:childTnLst>
                              <p:par>
                                <p:cTn id="18" presetID="42" presetClass="path" presetSubtype="0" accel="50000" decel="50000" fill="hold" nodeType="afterEffect">
                                  <p:stCondLst>
                                    <p:cond delay="250"/>
                                  </p:stCondLst>
                                  <p:childTnLst>
                                    <p:animMotion origin="layout" path="M -1.94444E-6 -4.07407E-6 L 0.13698 0.27616 " pathEditMode="relative" rAng="0" ptsTypes="AA">
                                      <p:cBhvr>
                                        <p:cTn id="19" dur="2000" fill="hold"/>
                                        <p:tgtEl>
                                          <p:spTgt spid="16"/>
                                        </p:tgtEl>
                                        <p:attrNameLst>
                                          <p:attrName>ppt_x</p:attrName>
                                          <p:attrName>ppt_y</p:attrName>
                                        </p:attrNameLst>
                                      </p:cBhvr>
                                      <p:rCtr x="6840" y="13796"/>
                                    </p:animMotion>
                                  </p:childTnLst>
                                </p:cTn>
                              </p:par>
                              <p:par>
                                <p:cTn id="20" presetID="42" presetClass="path" presetSubtype="0" accel="50000" decel="50000" fill="hold" nodeType="withEffect">
                                  <p:stCondLst>
                                    <p:cond delay="250"/>
                                  </p:stCondLst>
                                  <p:childTnLst>
                                    <p:animMotion origin="layout" path="M 3.88889E-6 7.40741E-7 L 0.1217 0.30579 " pathEditMode="relative" rAng="0" ptsTypes="AA">
                                      <p:cBhvr>
                                        <p:cTn id="21" dur="2000" fill="hold"/>
                                        <p:tgtEl>
                                          <p:spTgt spid="17"/>
                                        </p:tgtEl>
                                        <p:attrNameLst>
                                          <p:attrName>ppt_x</p:attrName>
                                          <p:attrName>ppt_y</p:attrName>
                                        </p:attrNameLst>
                                      </p:cBhvr>
                                      <p:rCtr x="6076" y="15278"/>
                                    </p:animMotion>
                                  </p:childTnLst>
                                </p:cTn>
                              </p:par>
                              <p:par>
                                <p:cTn id="22" presetID="10" presetClass="exit" presetSubtype="0" fill="hold" grpId="1" nodeType="withEffect">
                                  <p:stCondLst>
                                    <p:cond delay="250"/>
                                  </p:stCondLst>
                                  <p:childTnLst>
                                    <p:animEffect transition="out" filter="fade">
                                      <p:cBhvr>
                                        <p:cTn id="23" dur="500"/>
                                        <p:tgtEl>
                                          <p:spTgt spid="35"/>
                                        </p:tgtEl>
                                      </p:cBhvr>
                                    </p:animEffect>
                                    <p:set>
                                      <p:cBhvr>
                                        <p:cTn id="24" dur="1" fill="hold">
                                          <p:stCondLst>
                                            <p:cond delay="499"/>
                                          </p:stCondLst>
                                        </p:cTn>
                                        <p:tgtEl>
                                          <p:spTgt spid="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500"/>
                            </p:stCondLst>
                            <p:childTnLst>
                              <p:par>
                                <p:cTn id="31" presetID="42" presetClass="path" presetSubtype="0" accel="50000" decel="50000" fill="hold" nodeType="afterEffect">
                                  <p:stCondLst>
                                    <p:cond delay="200"/>
                                  </p:stCondLst>
                                  <p:childTnLst>
                                    <p:animMotion origin="layout" path="M 2.5E-6 -1.48148E-6 L 0.22344 0.23171 " pathEditMode="relative" rAng="0" ptsTypes="AA">
                                      <p:cBhvr>
                                        <p:cTn id="32" dur="2000" fill="hold"/>
                                        <p:tgtEl>
                                          <p:spTgt spid="24"/>
                                        </p:tgtEl>
                                        <p:attrNameLst>
                                          <p:attrName>ppt_x</p:attrName>
                                          <p:attrName>ppt_y</p:attrName>
                                        </p:attrNameLst>
                                      </p:cBhvr>
                                      <p:rCtr x="11163" y="11574"/>
                                    </p:animMotion>
                                  </p:childTnLst>
                                </p:cTn>
                              </p:par>
                              <p:par>
                                <p:cTn id="33" presetID="42" presetClass="path" presetSubtype="0" accel="50000" decel="50000" fill="hold" nodeType="withEffect">
                                  <p:stCondLst>
                                    <p:cond delay="200"/>
                                  </p:stCondLst>
                                  <p:childTnLst>
                                    <p:animMotion origin="layout" path="M -4.16667E-6 -1.85185E-6 L 0.20625 0.25347 " pathEditMode="relative" rAng="0" ptsTypes="AA">
                                      <p:cBhvr>
                                        <p:cTn id="34" dur="2000" fill="hold"/>
                                        <p:tgtEl>
                                          <p:spTgt spid="25"/>
                                        </p:tgtEl>
                                        <p:attrNameLst>
                                          <p:attrName>ppt_x</p:attrName>
                                          <p:attrName>ppt_y</p:attrName>
                                        </p:attrNameLst>
                                      </p:cBhvr>
                                      <p:rCtr x="10312" y="12662"/>
                                    </p:animMotion>
                                  </p:childTnLst>
                                </p:cTn>
                              </p:par>
                              <p:par>
                                <p:cTn id="35" presetID="10" presetClass="exit" presetSubtype="0" fill="hold" grpId="1" nodeType="withEffect">
                                  <p:stCondLst>
                                    <p:cond delay="25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xit" presetSubtype="0" fill="hold" nodeType="withEffect">
                                  <p:stCondLst>
                                    <p:cond delay="0"/>
                                  </p:stCondLst>
                                  <p:childTnLst>
                                    <p:animEffect transition="out" filter="fade">
                                      <p:cBhvr>
                                        <p:cTn id="44" dur="500"/>
                                        <p:tgtEl>
                                          <p:spTgt spid="41"/>
                                        </p:tgtEl>
                                      </p:cBhvr>
                                    </p:animEffect>
                                    <p:set>
                                      <p:cBhvr>
                                        <p:cTn id="45" dur="1" fill="hold">
                                          <p:stCondLst>
                                            <p:cond delay="499"/>
                                          </p:stCondLst>
                                        </p:cTn>
                                        <p:tgtEl>
                                          <p:spTgt spid="41"/>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500"/>
                            </p:stCondLst>
                            <p:childTnLst>
                              <p:par>
                                <p:cTn id="53" presetID="42" presetClass="path" presetSubtype="0" accel="50000" decel="50000" fill="hold" nodeType="afterEffect">
                                  <p:stCondLst>
                                    <p:cond delay="200"/>
                                  </p:stCondLst>
                                  <p:childTnLst>
                                    <p:animMotion origin="layout" path="M 1.11111E-6 -7.40741E-7 L 0.29948 0.30394 " pathEditMode="relative" rAng="0" ptsTypes="AA">
                                      <p:cBhvr>
                                        <p:cTn id="54" dur="2000" fill="hold"/>
                                        <p:tgtEl>
                                          <p:spTgt spid="26"/>
                                        </p:tgtEl>
                                        <p:attrNameLst>
                                          <p:attrName>ppt_x</p:attrName>
                                          <p:attrName>ppt_y</p:attrName>
                                        </p:attrNameLst>
                                      </p:cBhvr>
                                      <p:rCtr x="14965" y="15185"/>
                                    </p:animMotion>
                                  </p:childTnLst>
                                </p:cTn>
                              </p:par>
                              <p:par>
                                <p:cTn id="55" presetID="42" presetClass="path" presetSubtype="0" accel="50000" decel="50000" fill="hold" nodeType="withEffect">
                                  <p:stCondLst>
                                    <p:cond delay="250"/>
                                  </p:stCondLst>
                                  <p:childTnLst>
                                    <p:animMotion origin="layout" path="M 2.77778E-6 1.11111E-6 L 0.31423 0.2868 " pathEditMode="relative" rAng="0" ptsTypes="AA">
                                      <p:cBhvr>
                                        <p:cTn id="56" dur="2000" fill="hold"/>
                                        <p:tgtEl>
                                          <p:spTgt spid="31"/>
                                        </p:tgtEl>
                                        <p:attrNameLst>
                                          <p:attrName>ppt_x</p:attrName>
                                          <p:attrName>ppt_y</p:attrName>
                                        </p:attrNameLst>
                                      </p:cBhvr>
                                      <p:rCtr x="15712" y="14329"/>
                                    </p:animMotion>
                                  </p:childTnLst>
                                </p:cTn>
                              </p:par>
                              <p:par>
                                <p:cTn id="57" presetID="10" presetClass="exit" presetSubtype="0" fill="hold" grpId="1" nodeType="withEffect">
                                  <p:stCondLst>
                                    <p:cond delay="250"/>
                                  </p:stCondLst>
                                  <p:childTnLst>
                                    <p:animEffect transition="out" filter="fade">
                                      <p:cBhvr>
                                        <p:cTn id="58" dur="500"/>
                                        <p:tgtEl>
                                          <p:spTgt spid="44"/>
                                        </p:tgtEl>
                                      </p:cBhvr>
                                    </p:animEffect>
                                    <p:set>
                                      <p:cBhvr>
                                        <p:cTn id="59" dur="1" fill="hold">
                                          <p:stCondLst>
                                            <p:cond delay="499"/>
                                          </p:stCondLst>
                                        </p:cTn>
                                        <p:tgtEl>
                                          <p:spTgt spid="4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xit" presetSubtype="0" fill="hold" nodeType="withEffect">
                                  <p:stCondLst>
                                    <p:cond delay="0"/>
                                  </p:stCondLst>
                                  <p:childTnLst>
                                    <p:animEffect transition="out" filter="fade">
                                      <p:cBhvr>
                                        <p:cTn id="66" dur="500"/>
                                        <p:tgtEl>
                                          <p:spTgt spid="46"/>
                                        </p:tgtEl>
                                      </p:cBhvr>
                                    </p:animEffect>
                                    <p:set>
                                      <p:cBhvr>
                                        <p:cTn id="67" dur="1" fill="hold">
                                          <p:stCondLst>
                                            <p:cond delay="499"/>
                                          </p:stCondLst>
                                        </p:cTn>
                                        <p:tgtEl>
                                          <p:spTgt spid="46"/>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500"/>
                            </p:stCondLst>
                            <p:childTnLst>
                              <p:par>
                                <p:cTn id="75" presetID="42" presetClass="path" presetSubtype="0" accel="50000" decel="50000" fill="hold" nodeType="afterEffect">
                                  <p:stCondLst>
                                    <p:cond delay="250"/>
                                  </p:stCondLst>
                                  <p:childTnLst>
                                    <p:animMotion origin="layout" path="M -2.77778E-6 2.59259E-6 L 0.41875 0.21828 " pathEditMode="relative" rAng="0" ptsTypes="AA">
                                      <p:cBhvr>
                                        <p:cTn id="76" dur="2000" fill="hold"/>
                                        <p:tgtEl>
                                          <p:spTgt spid="23"/>
                                        </p:tgtEl>
                                        <p:attrNameLst>
                                          <p:attrName>ppt_x</p:attrName>
                                          <p:attrName>ppt_y</p:attrName>
                                        </p:attrNameLst>
                                      </p:cBhvr>
                                      <p:rCtr x="20937" y="10903"/>
                                    </p:animMotion>
                                  </p:childTnLst>
                                </p:cTn>
                              </p:par>
                              <p:par>
                                <p:cTn id="77" presetID="42" presetClass="path" presetSubtype="0" accel="50000" decel="50000" fill="hold" nodeType="withEffect">
                                  <p:stCondLst>
                                    <p:cond delay="250"/>
                                  </p:stCondLst>
                                  <p:childTnLst>
                                    <p:animMotion origin="layout" path="M 3.33333E-6 7.40741E-7 L 0.38975 0.2338 " pathEditMode="relative" rAng="0" ptsTypes="AA">
                                      <p:cBhvr>
                                        <p:cTn id="78" dur="2000" fill="hold"/>
                                        <p:tgtEl>
                                          <p:spTgt spid="22"/>
                                        </p:tgtEl>
                                        <p:attrNameLst>
                                          <p:attrName>ppt_x</p:attrName>
                                          <p:attrName>ppt_y</p:attrName>
                                        </p:attrNameLst>
                                      </p:cBhvr>
                                      <p:rCtr x="19479" y="11690"/>
                                    </p:animMotion>
                                  </p:childTnLst>
                                </p:cTn>
                              </p:par>
                              <p:par>
                                <p:cTn id="79" presetID="10" presetClass="exit" presetSubtype="0" fill="hold" grpId="1" nodeType="withEffect">
                                  <p:stCondLst>
                                    <p:cond delay="25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par>
                                <p:cTn id="87" presetID="10" presetClass="exit" presetSubtype="0" fill="hold" nodeType="withEffect">
                                  <p:stCondLst>
                                    <p:cond delay="0"/>
                                  </p:stCondLst>
                                  <p:childTnLst>
                                    <p:animEffect transition="out" filter="fade">
                                      <p:cBhvr>
                                        <p:cTn id="88" dur="500"/>
                                        <p:tgtEl>
                                          <p:spTgt spid="51"/>
                                        </p:tgtEl>
                                      </p:cBhvr>
                                    </p:animEffect>
                                    <p:set>
                                      <p:cBhvr>
                                        <p:cTn id="89" dur="1" fill="hold">
                                          <p:stCondLst>
                                            <p:cond delay="499"/>
                                          </p:stCondLst>
                                        </p:cTn>
                                        <p:tgtEl>
                                          <p:spTgt spid="51"/>
                                        </p:tgtEl>
                                        <p:attrNameLst>
                                          <p:attrName>style.visibility</p:attrName>
                                        </p:attrNameLst>
                                      </p:cBhvr>
                                      <p:to>
                                        <p:strVal val="hidden"/>
                                      </p:to>
                                    </p:set>
                                  </p:childTnLst>
                                </p:cTn>
                              </p:par>
                              <p:par>
                                <p:cTn id="90" presetID="10"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childTnLst>
                          </p:cTn>
                        </p:par>
                        <p:par>
                          <p:cTn id="96" fill="hold">
                            <p:stCondLst>
                              <p:cond delay="500"/>
                            </p:stCondLst>
                            <p:childTnLst>
                              <p:par>
                                <p:cTn id="97" presetID="42" presetClass="path" presetSubtype="0" accel="50000" decel="50000" fill="hold" nodeType="afterEffect">
                                  <p:stCondLst>
                                    <p:cond delay="250"/>
                                  </p:stCondLst>
                                  <p:childTnLst>
                                    <p:animMotion origin="layout" path="M 4.44444E-6 2.59259E-6 L 0.5026 0.28333 " pathEditMode="relative" rAng="0" ptsTypes="AA">
                                      <p:cBhvr>
                                        <p:cTn id="98" dur="2000" fill="hold"/>
                                        <p:tgtEl>
                                          <p:spTgt spid="27"/>
                                        </p:tgtEl>
                                        <p:attrNameLst>
                                          <p:attrName>ppt_x</p:attrName>
                                          <p:attrName>ppt_y</p:attrName>
                                        </p:attrNameLst>
                                      </p:cBhvr>
                                      <p:rCtr x="25122" y="14167"/>
                                    </p:animMotion>
                                  </p:childTnLst>
                                </p:cTn>
                              </p:par>
                              <p:par>
                                <p:cTn id="99" presetID="42" presetClass="path" presetSubtype="0" accel="50000" decel="50000" fill="hold" nodeType="withEffect">
                                  <p:stCondLst>
                                    <p:cond delay="250"/>
                                  </p:stCondLst>
                                  <p:childTnLst>
                                    <p:animMotion origin="layout" path="M 2.77556E-17 1.85185E-6 L 0.49826 0.29653 " pathEditMode="relative" rAng="0" ptsTypes="AA">
                                      <p:cBhvr>
                                        <p:cTn id="100" dur="2000" fill="hold"/>
                                        <p:tgtEl>
                                          <p:spTgt spid="18"/>
                                        </p:tgtEl>
                                        <p:attrNameLst>
                                          <p:attrName>ppt_x</p:attrName>
                                          <p:attrName>ppt_y</p:attrName>
                                        </p:attrNameLst>
                                      </p:cBhvr>
                                      <p:rCtr x="24913" y="14815"/>
                                    </p:animMotion>
                                  </p:childTnLst>
                                </p:cTn>
                              </p:par>
                              <p:par>
                                <p:cTn id="101" presetID="10" presetClass="exit" presetSubtype="0" fill="hold" grpId="1" nodeType="withEffect">
                                  <p:stCondLst>
                                    <p:cond delay="250"/>
                                  </p:stCondLst>
                                  <p:childTnLst>
                                    <p:animEffect transition="out" filter="fade">
                                      <p:cBhvr>
                                        <p:cTn id="102" dur="500"/>
                                        <p:tgtEl>
                                          <p:spTgt spid="47"/>
                                        </p:tgtEl>
                                      </p:cBhvr>
                                    </p:animEffect>
                                    <p:set>
                                      <p:cBhvr>
                                        <p:cTn id="103" dur="1" fill="hold">
                                          <p:stCondLst>
                                            <p:cond delay="499"/>
                                          </p:stCondLst>
                                        </p:cTn>
                                        <p:tgtEl>
                                          <p:spTgt spid="47"/>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52"/>
                                        </p:tgtEl>
                                      </p:cBhvr>
                                    </p:animEffect>
                                    <p:set>
                                      <p:cBhvr>
                                        <p:cTn id="108" dur="1" fill="hold">
                                          <p:stCondLst>
                                            <p:cond delay="499"/>
                                          </p:stCondLst>
                                        </p:cTn>
                                        <p:tgtEl>
                                          <p:spTgt spid="52"/>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500"/>
                                        <p:tgtEl>
                                          <p:spTgt spid="42"/>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childTnLst>
                          </p:cTn>
                        </p:par>
                        <p:par>
                          <p:cTn id="115" fill="hold">
                            <p:stCondLst>
                              <p:cond delay="500"/>
                            </p:stCondLst>
                            <p:childTnLst>
                              <p:par>
                                <p:cTn id="116" presetID="42" presetClass="path" presetSubtype="0" accel="50000" decel="50000" fill="hold" nodeType="afterEffect">
                                  <p:stCondLst>
                                    <p:cond delay="250"/>
                                  </p:stCondLst>
                                  <p:childTnLst>
                                    <p:animMotion origin="layout" path="M -3.88889E-6 -3.7037E-7 L 0.59393 0.29954 " pathEditMode="relative" rAng="0" ptsTypes="AA">
                                      <p:cBhvr>
                                        <p:cTn id="117" dur="2000" fill="hold"/>
                                        <p:tgtEl>
                                          <p:spTgt spid="29"/>
                                        </p:tgtEl>
                                        <p:attrNameLst>
                                          <p:attrName>ppt_x</p:attrName>
                                          <p:attrName>ppt_y</p:attrName>
                                        </p:attrNameLst>
                                      </p:cBhvr>
                                      <p:rCtr x="29688" y="14977"/>
                                    </p:animMotion>
                                  </p:childTnLst>
                                </p:cTn>
                              </p:par>
                              <p:par>
                                <p:cTn id="118" presetID="42" presetClass="path" presetSubtype="0" accel="50000" decel="50000" fill="hold" nodeType="withEffect">
                                  <p:stCondLst>
                                    <p:cond delay="250"/>
                                  </p:stCondLst>
                                  <p:childTnLst>
                                    <p:animMotion origin="layout" path="M 5.55556E-7 -1.48148E-6 L 0.58333 0.23634 " pathEditMode="relative" rAng="0" ptsTypes="AA">
                                      <p:cBhvr>
                                        <p:cTn id="119" dur="2000" fill="hold"/>
                                        <p:tgtEl>
                                          <p:spTgt spid="28"/>
                                        </p:tgtEl>
                                        <p:attrNameLst>
                                          <p:attrName>ppt_x</p:attrName>
                                          <p:attrName>ppt_y</p:attrName>
                                        </p:attrNameLst>
                                      </p:cBhvr>
                                      <p:rCtr x="29167" y="11806"/>
                                    </p:animMotion>
                                  </p:childTnLst>
                                </p:cTn>
                              </p:par>
                              <p:par>
                                <p:cTn id="120" presetID="10" presetClass="exit" presetSubtype="0" fill="hold" grpId="0" nodeType="withEffect">
                                  <p:stCondLst>
                                    <p:cond delay="25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fade">
                                      <p:cBhvr>
                                        <p:cTn id="127" dur="500"/>
                                        <p:tgtEl>
                                          <p:spTgt spid="4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fade">
                                      <p:cBhvr>
                                        <p:cTn id="1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43" grpId="0" animBg="1"/>
      <p:bldP spid="43" grpId="1" animBg="1"/>
      <p:bldP spid="44" grpId="0" animBg="1"/>
      <p:bldP spid="44" grpId="1" animBg="1"/>
      <p:bldP spid="45" grpId="0" animBg="1"/>
      <p:bldP spid="45" grpId="1" animBg="1"/>
      <p:bldP spid="47" grpId="0" animBg="1"/>
      <p:bldP spid="47" grpId="1" animBg="1"/>
      <p:bldP spid="48" grpId="0" animBg="1"/>
      <p:bldP spid="48" grpId="1" animBg="1"/>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C24EFDE-EBD9-4E5C-884B-507917EA04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27071" y="4118760"/>
            <a:ext cx="2036709" cy="878241"/>
          </a:xfrm>
          <a:prstGeom prst="rect">
            <a:avLst/>
          </a:prstGeom>
        </p:spPr>
      </p:pic>
      <p:pic>
        <p:nvPicPr>
          <p:cNvPr id="25" name="Picture 24">
            <a:extLst>
              <a:ext uri="{FF2B5EF4-FFF2-40B4-BE49-F238E27FC236}">
                <a16:creationId xmlns:a16="http://schemas.microsoft.com/office/drawing/2014/main" id="{FD2AB9B4-F266-488C-9B44-71F6725D6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357301"/>
            <a:ext cx="1770696" cy="2261170"/>
          </a:xfrm>
          <a:prstGeom prst="rect">
            <a:avLst/>
          </a:prstGeom>
        </p:spPr>
      </p:pic>
      <p:pic>
        <p:nvPicPr>
          <p:cNvPr id="4" name="Picture 3">
            <a:extLst>
              <a:ext uri="{FF2B5EF4-FFF2-40B4-BE49-F238E27FC236}">
                <a16:creationId xmlns:a16="http://schemas.microsoft.com/office/drawing/2014/main" id="{74DEF0BD-8718-4F4A-8C1C-177CE935FF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3528" y="4118363"/>
            <a:ext cx="6318826" cy="878638"/>
          </a:xfrm>
          <a:prstGeom prst="rect">
            <a:avLst/>
          </a:prstGeom>
        </p:spPr>
      </p:pic>
      <p:pic>
        <p:nvPicPr>
          <p:cNvPr id="42" name="Picture 41">
            <a:extLst>
              <a:ext uri="{FF2B5EF4-FFF2-40B4-BE49-F238E27FC236}">
                <a16:creationId xmlns:a16="http://schemas.microsoft.com/office/drawing/2014/main" id="{EEFC1628-3D03-4E78-AC28-6D823DFB8F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49861" y="4118760"/>
            <a:ext cx="2036709" cy="878241"/>
          </a:xfrm>
          <a:prstGeom prst="rect">
            <a:avLst/>
          </a:prstGeom>
        </p:spPr>
      </p:pic>
      <p:sp>
        <p:nvSpPr>
          <p:cNvPr id="2" name="Text Placeholder 1">
            <a:extLst>
              <a:ext uri="{FF2B5EF4-FFF2-40B4-BE49-F238E27FC236}">
                <a16:creationId xmlns:a16="http://schemas.microsoft.com/office/drawing/2014/main" id="{9595AC15-53E3-4A69-AF50-D11C82299B2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pic>
        <p:nvPicPr>
          <p:cNvPr id="6" name="Picture 5">
            <a:extLst>
              <a:ext uri="{FF2B5EF4-FFF2-40B4-BE49-F238E27FC236}">
                <a16:creationId xmlns:a16="http://schemas.microsoft.com/office/drawing/2014/main" id="{5BF9CF24-1169-428C-A65E-DE30A10BBC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7948"/>
          <a:stretch/>
        </p:blipFill>
        <p:spPr>
          <a:xfrm>
            <a:off x="6656040" y="4516128"/>
            <a:ext cx="576064" cy="470176"/>
          </a:xfrm>
          <a:prstGeom prst="rect">
            <a:avLst/>
          </a:prstGeom>
        </p:spPr>
      </p:pic>
      <p:pic>
        <p:nvPicPr>
          <p:cNvPr id="8" name="Picture 7">
            <a:extLst>
              <a:ext uri="{FF2B5EF4-FFF2-40B4-BE49-F238E27FC236}">
                <a16:creationId xmlns:a16="http://schemas.microsoft.com/office/drawing/2014/main" id="{A9D80489-019D-4673-8074-AD862E7308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644" y="1491792"/>
            <a:ext cx="382404" cy="374090"/>
          </a:xfrm>
          <a:prstGeom prst="rect">
            <a:avLst/>
          </a:prstGeom>
        </p:spPr>
      </p:pic>
      <p:pic>
        <p:nvPicPr>
          <p:cNvPr id="9" name="Picture 8">
            <a:extLst>
              <a:ext uri="{FF2B5EF4-FFF2-40B4-BE49-F238E27FC236}">
                <a16:creationId xmlns:a16="http://schemas.microsoft.com/office/drawing/2014/main" id="{0359D318-5BE9-4FC6-8186-0EAAEA75DC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2340" y="1597460"/>
            <a:ext cx="382404" cy="374090"/>
          </a:xfrm>
          <a:prstGeom prst="rect">
            <a:avLst/>
          </a:prstGeom>
        </p:spPr>
      </p:pic>
      <p:pic>
        <p:nvPicPr>
          <p:cNvPr id="10" name="Picture 9">
            <a:extLst>
              <a:ext uri="{FF2B5EF4-FFF2-40B4-BE49-F238E27FC236}">
                <a16:creationId xmlns:a16="http://schemas.microsoft.com/office/drawing/2014/main" id="{FDFE7F65-9DD9-46AF-92C1-1B5D275585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898" y="2324815"/>
            <a:ext cx="382404" cy="374090"/>
          </a:xfrm>
          <a:prstGeom prst="rect">
            <a:avLst/>
          </a:prstGeom>
        </p:spPr>
      </p:pic>
      <p:pic>
        <p:nvPicPr>
          <p:cNvPr id="11" name="Picture 10">
            <a:extLst>
              <a:ext uri="{FF2B5EF4-FFF2-40B4-BE49-F238E27FC236}">
                <a16:creationId xmlns:a16="http://schemas.microsoft.com/office/drawing/2014/main" id="{BC25FA89-9DEA-4B96-9B53-37FC37DCE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1622" y="2567582"/>
            <a:ext cx="382404" cy="374090"/>
          </a:xfrm>
          <a:prstGeom prst="rect">
            <a:avLst/>
          </a:prstGeom>
        </p:spPr>
      </p:pic>
      <p:pic>
        <p:nvPicPr>
          <p:cNvPr id="13" name="Picture 12">
            <a:extLst>
              <a:ext uri="{FF2B5EF4-FFF2-40B4-BE49-F238E27FC236}">
                <a16:creationId xmlns:a16="http://schemas.microsoft.com/office/drawing/2014/main" id="{7EE0C802-6BBC-4077-9928-5652370A26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217609">
            <a:off x="397170" y="1957344"/>
            <a:ext cx="382404" cy="374090"/>
          </a:xfrm>
          <a:prstGeom prst="rect">
            <a:avLst/>
          </a:prstGeom>
        </p:spPr>
      </p:pic>
      <p:pic>
        <p:nvPicPr>
          <p:cNvPr id="14" name="Picture 13">
            <a:extLst>
              <a:ext uri="{FF2B5EF4-FFF2-40B4-BE49-F238E27FC236}">
                <a16:creationId xmlns:a16="http://schemas.microsoft.com/office/drawing/2014/main" id="{70D03579-949C-4FCC-ACAB-6449B47484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06338">
            <a:off x="713311" y="2797924"/>
            <a:ext cx="382404" cy="374090"/>
          </a:xfrm>
          <a:prstGeom prst="rect">
            <a:avLst/>
          </a:prstGeom>
        </p:spPr>
      </p:pic>
      <p:pic>
        <p:nvPicPr>
          <p:cNvPr id="15" name="Picture 14">
            <a:extLst>
              <a:ext uri="{FF2B5EF4-FFF2-40B4-BE49-F238E27FC236}">
                <a16:creationId xmlns:a16="http://schemas.microsoft.com/office/drawing/2014/main" id="{3A63BD91-B3A4-4E86-ACAF-D0DB4E6096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287550">
            <a:off x="1213165" y="2506680"/>
            <a:ext cx="382404" cy="374090"/>
          </a:xfrm>
          <a:prstGeom prst="rect">
            <a:avLst/>
          </a:prstGeom>
        </p:spPr>
      </p:pic>
      <p:pic>
        <p:nvPicPr>
          <p:cNvPr id="16" name="Picture 15">
            <a:extLst>
              <a:ext uri="{FF2B5EF4-FFF2-40B4-BE49-F238E27FC236}">
                <a16:creationId xmlns:a16="http://schemas.microsoft.com/office/drawing/2014/main" id="{6D6391E7-CB59-440C-BC4B-68D9232182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876238" y="1816836"/>
            <a:ext cx="382404" cy="374090"/>
          </a:xfrm>
          <a:prstGeom prst="rect">
            <a:avLst/>
          </a:prstGeom>
        </p:spPr>
      </p:pic>
      <p:pic>
        <p:nvPicPr>
          <p:cNvPr id="17" name="Picture 16">
            <a:extLst>
              <a:ext uri="{FF2B5EF4-FFF2-40B4-BE49-F238E27FC236}">
                <a16:creationId xmlns:a16="http://schemas.microsoft.com/office/drawing/2014/main" id="{69A5D6A8-CCE3-4025-BFB9-0CE1AE418F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859471">
            <a:off x="1108606" y="1315148"/>
            <a:ext cx="382404" cy="374090"/>
          </a:xfrm>
          <a:prstGeom prst="rect">
            <a:avLst/>
          </a:prstGeom>
        </p:spPr>
      </p:pic>
      <p:pic>
        <p:nvPicPr>
          <p:cNvPr id="18" name="Picture 17">
            <a:extLst>
              <a:ext uri="{FF2B5EF4-FFF2-40B4-BE49-F238E27FC236}">
                <a16:creationId xmlns:a16="http://schemas.microsoft.com/office/drawing/2014/main" id="{B41A3110-41AE-4978-BDB8-6CA5D69615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1339756" y="2084669"/>
            <a:ext cx="382404" cy="374090"/>
          </a:xfrm>
          <a:prstGeom prst="rect">
            <a:avLst/>
          </a:prstGeom>
        </p:spPr>
      </p:pic>
      <p:pic>
        <p:nvPicPr>
          <p:cNvPr id="20" name="Picture 19">
            <a:extLst>
              <a:ext uri="{FF2B5EF4-FFF2-40B4-BE49-F238E27FC236}">
                <a16:creationId xmlns:a16="http://schemas.microsoft.com/office/drawing/2014/main" id="{589337BA-D385-4701-BE91-FB358ABFCE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051" y="4079535"/>
            <a:ext cx="1845514" cy="831312"/>
          </a:xfrm>
          <a:prstGeom prst="rect">
            <a:avLst/>
          </a:prstGeom>
        </p:spPr>
      </p:pic>
      <p:pic>
        <p:nvPicPr>
          <p:cNvPr id="26" name="Picture 25">
            <a:extLst>
              <a:ext uri="{FF2B5EF4-FFF2-40B4-BE49-F238E27FC236}">
                <a16:creationId xmlns:a16="http://schemas.microsoft.com/office/drawing/2014/main" id="{8ADCD22C-15DA-40C5-89BC-4ACF28471A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3768" y="1874159"/>
            <a:ext cx="382404" cy="374090"/>
          </a:xfrm>
          <a:prstGeom prst="rect">
            <a:avLst/>
          </a:prstGeom>
        </p:spPr>
      </p:pic>
      <p:pic>
        <p:nvPicPr>
          <p:cNvPr id="29" name="Picture 28">
            <a:extLst>
              <a:ext uri="{FF2B5EF4-FFF2-40B4-BE49-F238E27FC236}">
                <a16:creationId xmlns:a16="http://schemas.microsoft.com/office/drawing/2014/main" id="{1EB19C84-970A-4FE8-B8D8-1A850677B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1920968" y="2023899"/>
            <a:ext cx="382404" cy="374090"/>
          </a:xfrm>
          <a:prstGeom prst="rect">
            <a:avLst/>
          </a:prstGeom>
        </p:spPr>
      </p:pic>
      <p:pic>
        <p:nvPicPr>
          <p:cNvPr id="31" name="Picture 30">
            <a:extLst>
              <a:ext uri="{FF2B5EF4-FFF2-40B4-BE49-F238E27FC236}">
                <a16:creationId xmlns:a16="http://schemas.microsoft.com/office/drawing/2014/main" id="{5E107D6F-44D5-40B9-8774-B8109EF23B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2381151" y="2376092"/>
            <a:ext cx="382404" cy="374090"/>
          </a:xfrm>
          <a:prstGeom prst="rect">
            <a:avLst/>
          </a:prstGeom>
        </p:spPr>
      </p:pic>
      <p:pic>
        <p:nvPicPr>
          <p:cNvPr id="32" name="Picture 31">
            <a:extLst>
              <a:ext uri="{FF2B5EF4-FFF2-40B4-BE49-F238E27FC236}">
                <a16:creationId xmlns:a16="http://schemas.microsoft.com/office/drawing/2014/main" id="{67AA780F-3EE9-4043-B06F-091B5149EA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2644789" y="3123829"/>
            <a:ext cx="382404" cy="374090"/>
          </a:xfrm>
          <a:prstGeom prst="rect">
            <a:avLst/>
          </a:prstGeom>
        </p:spPr>
      </p:pic>
      <p:pic>
        <p:nvPicPr>
          <p:cNvPr id="33" name="Picture 32">
            <a:extLst>
              <a:ext uri="{FF2B5EF4-FFF2-40B4-BE49-F238E27FC236}">
                <a16:creationId xmlns:a16="http://schemas.microsoft.com/office/drawing/2014/main" id="{95FE6A35-BC97-4AE4-9B5E-B1CADF524B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2106260" y="1582736"/>
            <a:ext cx="382404" cy="374090"/>
          </a:xfrm>
          <a:prstGeom prst="rect">
            <a:avLst/>
          </a:prstGeom>
        </p:spPr>
      </p:pic>
      <p:pic>
        <p:nvPicPr>
          <p:cNvPr id="34" name="Picture 33">
            <a:extLst>
              <a:ext uri="{FF2B5EF4-FFF2-40B4-BE49-F238E27FC236}">
                <a16:creationId xmlns:a16="http://schemas.microsoft.com/office/drawing/2014/main" id="{CA43724F-F6FF-4388-A2CA-BD6618566A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2197166" y="2726641"/>
            <a:ext cx="382404" cy="374090"/>
          </a:xfrm>
          <a:prstGeom prst="rect">
            <a:avLst/>
          </a:prstGeom>
        </p:spPr>
      </p:pic>
      <p:pic>
        <p:nvPicPr>
          <p:cNvPr id="36" name="Picture 35">
            <a:extLst>
              <a:ext uri="{FF2B5EF4-FFF2-40B4-BE49-F238E27FC236}">
                <a16:creationId xmlns:a16="http://schemas.microsoft.com/office/drawing/2014/main" id="{39B6193E-4E4D-4B6B-ACE0-360E4C85E4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023306">
            <a:off x="3133406" y="2983958"/>
            <a:ext cx="382404" cy="374090"/>
          </a:xfrm>
          <a:prstGeom prst="rect">
            <a:avLst/>
          </a:prstGeom>
        </p:spPr>
      </p:pic>
      <p:pic>
        <p:nvPicPr>
          <p:cNvPr id="37" name="Picture 36">
            <a:extLst>
              <a:ext uri="{FF2B5EF4-FFF2-40B4-BE49-F238E27FC236}">
                <a16:creationId xmlns:a16="http://schemas.microsoft.com/office/drawing/2014/main" id="{B80F78C4-46D2-4F49-9FCD-7E5DB28ABD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924464">
            <a:off x="2902894" y="2524909"/>
            <a:ext cx="382404" cy="374090"/>
          </a:xfrm>
          <a:prstGeom prst="rect">
            <a:avLst/>
          </a:prstGeom>
        </p:spPr>
      </p:pic>
      <p:pic>
        <p:nvPicPr>
          <p:cNvPr id="38" name="Picture 37">
            <a:extLst>
              <a:ext uri="{FF2B5EF4-FFF2-40B4-BE49-F238E27FC236}">
                <a16:creationId xmlns:a16="http://schemas.microsoft.com/office/drawing/2014/main" id="{DDD1E453-EF17-4E06-B60F-8176807FE8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808038">
            <a:off x="3036608" y="1890078"/>
            <a:ext cx="382404" cy="374090"/>
          </a:xfrm>
          <a:prstGeom prst="rect">
            <a:avLst/>
          </a:prstGeom>
        </p:spPr>
      </p:pic>
      <p:pic>
        <p:nvPicPr>
          <p:cNvPr id="40" name="Picture 39">
            <a:extLst>
              <a:ext uri="{FF2B5EF4-FFF2-40B4-BE49-F238E27FC236}">
                <a16:creationId xmlns:a16="http://schemas.microsoft.com/office/drawing/2014/main" id="{BC1FA5B9-0417-4245-B37F-3E2C0C3B54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808038">
            <a:off x="2588735" y="1448064"/>
            <a:ext cx="382404" cy="374090"/>
          </a:xfrm>
          <a:prstGeom prst="rect">
            <a:avLst/>
          </a:prstGeom>
        </p:spPr>
      </p:pic>
      <p:pic>
        <p:nvPicPr>
          <p:cNvPr id="41" name="Picture 40">
            <a:extLst>
              <a:ext uri="{FF2B5EF4-FFF2-40B4-BE49-F238E27FC236}">
                <a16:creationId xmlns:a16="http://schemas.microsoft.com/office/drawing/2014/main" id="{AC13D04B-C1AD-4BE6-B532-653E02596C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2637" y="4079535"/>
            <a:ext cx="1845514" cy="831312"/>
          </a:xfrm>
          <a:prstGeom prst="rect">
            <a:avLst/>
          </a:prstGeom>
        </p:spPr>
      </p:pic>
      <p:pic>
        <p:nvPicPr>
          <p:cNvPr id="43" name="Picture 42">
            <a:extLst>
              <a:ext uri="{FF2B5EF4-FFF2-40B4-BE49-F238E27FC236}">
                <a16:creationId xmlns:a16="http://schemas.microsoft.com/office/drawing/2014/main" id="{CC4E9153-2D18-45EF-B841-A66A14BEDC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83044" y="4118760"/>
            <a:ext cx="2036709" cy="878241"/>
          </a:xfrm>
          <a:prstGeom prst="rect">
            <a:avLst/>
          </a:prstGeom>
        </p:spPr>
      </p:pic>
      <p:pic>
        <p:nvPicPr>
          <p:cNvPr id="45" name="Picture 44">
            <a:extLst>
              <a:ext uri="{FF2B5EF4-FFF2-40B4-BE49-F238E27FC236}">
                <a16:creationId xmlns:a16="http://schemas.microsoft.com/office/drawing/2014/main" id="{76903EF8-3BB8-4796-92AB-7B1E241C18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25103" y="1341959"/>
            <a:ext cx="1553396" cy="2178040"/>
          </a:xfrm>
          <a:prstGeom prst="rect">
            <a:avLst/>
          </a:prstGeom>
        </p:spPr>
      </p:pic>
      <p:pic>
        <p:nvPicPr>
          <p:cNvPr id="46" name="Picture 45">
            <a:extLst>
              <a:ext uri="{FF2B5EF4-FFF2-40B4-BE49-F238E27FC236}">
                <a16:creationId xmlns:a16="http://schemas.microsoft.com/office/drawing/2014/main" id="{8D9D9E0D-540D-4693-BCD4-C491F44A3D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982531">
            <a:off x="3780454" y="2129621"/>
            <a:ext cx="382404" cy="374090"/>
          </a:xfrm>
          <a:prstGeom prst="rect">
            <a:avLst/>
          </a:prstGeom>
        </p:spPr>
      </p:pic>
      <p:pic>
        <p:nvPicPr>
          <p:cNvPr id="47" name="Picture 46">
            <a:extLst>
              <a:ext uri="{FF2B5EF4-FFF2-40B4-BE49-F238E27FC236}">
                <a16:creationId xmlns:a16="http://schemas.microsoft.com/office/drawing/2014/main" id="{87B28996-B2F0-4CB6-8CFE-4BA03E4F70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8614">
            <a:off x="3311911" y="2285412"/>
            <a:ext cx="382404" cy="374090"/>
          </a:xfrm>
          <a:prstGeom prst="rect">
            <a:avLst/>
          </a:prstGeom>
        </p:spPr>
      </p:pic>
      <p:pic>
        <p:nvPicPr>
          <p:cNvPr id="49" name="Picture 48">
            <a:extLst>
              <a:ext uri="{FF2B5EF4-FFF2-40B4-BE49-F238E27FC236}">
                <a16:creationId xmlns:a16="http://schemas.microsoft.com/office/drawing/2014/main" id="{2B047013-D9E3-4236-87F9-ECA155B206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457642">
            <a:off x="3681782" y="2614867"/>
            <a:ext cx="382404" cy="374090"/>
          </a:xfrm>
          <a:prstGeom prst="rect">
            <a:avLst/>
          </a:prstGeom>
        </p:spPr>
      </p:pic>
      <p:pic>
        <p:nvPicPr>
          <p:cNvPr id="50" name="Picture 49">
            <a:extLst>
              <a:ext uri="{FF2B5EF4-FFF2-40B4-BE49-F238E27FC236}">
                <a16:creationId xmlns:a16="http://schemas.microsoft.com/office/drawing/2014/main" id="{E27C5E8B-1B4D-41D2-9D8F-A64288FD2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209791">
            <a:off x="4634217" y="2820792"/>
            <a:ext cx="382404" cy="374090"/>
          </a:xfrm>
          <a:prstGeom prst="rect">
            <a:avLst/>
          </a:prstGeom>
        </p:spPr>
      </p:pic>
      <p:pic>
        <p:nvPicPr>
          <p:cNvPr id="51" name="Picture 50">
            <a:extLst>
              <a:ext uri="{FF2B5EF4-FFF2-40B4-BE49-F238E27FC236}">
                <a16:creationId xmlns:a16="http://schemas.microsoft.com/office/drawing/2014/main" id="{2A18372B-A81A-460D-B9E1-D07F26FD94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45153">
            <a:off x="3406019" y="1404233"/>
            <a:ext cx="382404" cy="374090"/>
          </a:xfrm>
          <a:prstGeom prst="rect">
            <a:avLst/>
          </a:prstGeom>
        </p:spPr>
      </p:pic>
      <p:pic>
        <p:nvPicPr>
          <p:cNvPr id="52" name="Picture 51">
            <a:extLst>
              <a:ext uri="{FF2B5EF4-FFF2-40B4-BE49-F238E27FC236}">
                <a16:creationId xmlns:a16="http://schemas.microsoft.com/office/drawing/2014/main" id="{3051EA37-7A3F-4C37-96E7-049785A510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031224">
            <a:off x="4340878" y="1544689"/>
            <a:ext cx="382404" cy="374090"/>
          </a:xfrm>
          <a:prstGeom prst="rect">
            <a:avLst/>
          </a:prstGeom>
        </p:spPr>
      </p:pic>
      <p:pic>
        <p:nvPicPr>
          <p:cNvPr id="53" name="Picture 52">
            <a:extLst>
              <a:ext uri="{FF2B5EF4-FFF2-40B4-BE49-F238E27FC236}">
                <a16:creationId xmlns:a16="http://schemas.microsoft.com/office/drawing/2014/main" id="{55DC2E5C-F13D-4E29-BE85-775235CC6B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192314">
            <a:off x="4237279" y="2027480"/>
            <a:ext cx="382404" cy="374090"/>
          </a:xfrm>
          <a:prstGeom prst="rect">
            <a:avLst/>
          </a:prstGeom>
        </p:spPr>
      </p:pic>
      <p:pic>
        <p:nvPicPr>
          <p:cNvPr id="54" name="Picture 53">
            <a:extLst>
              <a:ext uri="{FF2B5EF4-FFF2-40B4-BE49-F238E27FC236}">
                <a16:creationId xmlns:a16="http://schemas.microsoft.com/office/drawing/2014/main" id="{D8CE1B6A-0023-4E0F-B490-656477A2E2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37118">
            <a:off x="3856763" y="1712929"/>
            <a:ext cx="382404" cy="374090"/>
          </a:xfrm>
          <a:prstGeom prst="rect">
            <a:avLst/>
          </a:prstGeom>
        </p:spPr>
      </p:pic>
      <p:pic>
        <p:nvPicPr>
          <p:cNvPr id="55" name="Picture 54">
            <a:extLst>
              <a:ext uri="{FF2B5EF4-FFF2-40B4-BE49-F238E27FC236}">
                <a16:creationId xmlns:a16="http://schemas.microsoft.com/office/drawing/2014/main" id="{279C96B6-1BE7-4A80-8344-26B37800BD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700049">
            <a:off x="3625134" y="3059200"/>
            <a:ext cx="382404" cy="374090"/>
          </a:xfrm>
          <a:prstGeom prst="rect">
            <a:avLst/>
          </a:prstGeom>
        </p:spPr>
      </p:pic>
      <p:pic>
        <p:nvPicPr>
          <p:cNvPr id="56" name="Picture 55">
            <a:extLst>
              <a:ext uri="{FF2B5EF4-FFF2-40B4-BE49-F238E27FC236}">
                <a16:creationId xmlns:a16="http://schemas.microsoft.com/office/drawing/2014/main" id="{313DAF6A-3A2E-4C6A-A1E5-6E32B273A4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414937">
            <a:off x="4086891" y="2944493"/>
            <a:ext cx="382404" cy="374090"/>
          </a:xfrm>
          <a:prstGeom prst="rect">
            <a:avLst/>
          </a:prstGeom>
        </p:spPr>
      </p:pic>
      <p:pic>
        <p:nvPicPr>
          <p:cNvPr id="57" name="Picture 56">
            <a:extLst>
              <a:ext uri="{FF2B5EF4-FFF2-40B4-BE49-F238E27FC236}">
                <a16:creationId xmlns:a16="http://schemas.microsoft.com/office/drawing/2014/main" id="{3BE4E2E0-3DA5-4250-8D9E-400FF38840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385984">
            <a:off x="4187883" y="2476108"/>
            <a:ext cx="382404" cy="374090"/>
          </a:xfrm>
          <a:prstGeom prst="rect">
            <a:avLst/>
          </a:prstGeom>
        </p:spPr>
      </p:pic>
      <p:pic>
        <p:nvPicPr>
          <p:cNvPr id="58" name="Picture 57">
            <a:extLst>
              <a:ext uri="{FF2B5EF4-FFF2-40B4-BE49-F238E27FC236}">
                <a16:creationId xmlns:a16="http://schemas.microsoft.com/office/drawing/2014/main" id="{5054D78E-7C3B-4871-9418-3832932E72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8061" y="4079535"/>
            <a:ext cx="1845514" cy="831312"/>
          </a:xfrm>
          <a:prstGeom prst="rect">
            <a:avLst/>
          </a:prstGeom>
        </p:spPr>
      </p:pic>
      <p:pic>
        <p:nvPicPr>
          <p:cNvPr id="60" name="Picture 59">
            <a:extLst>
              <a:ext uri="{FF2B5EF4-FFF2-40B4-BE49-F238E27FC236}">
                <a16:creationId xmlns:a16="http://schemas.microsoft.com/office/drawing/2014/main" id="{4925E31D-0AE7-40F2-BC15-BFD0836EA8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8103" y="1385876"/>
            <a:ext cx="1820576" cy="2169726"/>
          </a:xfrm>
          <a:prstGeom prst="rect">
            <a:avLst/>
          </a:prstGeom>
        </p:spPr>
      </p:pic>
      <p:pic>
        <p:nvPicPr>
          <p:cNvPr id="61" name="Picture 60">
            <a:extLst>
              <a:ext uri="{FF2B5EF4-FFF2-40B4-BE49-F238E27FC236}">
                <a16:creationId xmlns:a16="http://schemas.microsoft.com/office/drawing/2014/main" id="{26A0111D-8668-4764-814C-4081C3559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031224">
            <a:off x="5419190" y="1697885"/>
            <a:ext cx="382404" cy="374090"/>
          </a:xfrm>
          <a:prstGeom prst="rect">
            <a:avLst/>
          </a:prstGeom>
        </p:spPr>
      </p:pic>
      <p:pic>
        <p:nvPicPr>
          <p:cNvPr id="62" name="Picture 61">
            <a:extLst>
              <a:ext uri="{FF2B5EF4-FFF2-40B4-BE49-F238E27FC236}">
                <a16:creationId xmlns:a16="http://schemas.microsoft.com/office/drawing/2014/main" id="{B0EBE52E-2E36-4D48-AC3B-F5424FB26C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5295154" y="2183379"/>
            <a:ext cx="382404" cy="374090"/>
          </a:xfrm>
          <a:prstGeom prst="rect">
            <a:avLst/>
          </a:prstGeom>
        </p:spPr>
      </p:pic>
      <p:pic>
        <p:nvPicPr>
          <p:cNvPr id="63" name="Picture 62">
            <a:extLst>
              <a:ext uri="{FF2B5EF4-FFF2-40B4-BE49-F238E27FC236}">
                <a16:creationId xmlns:a16="http://schemas.microsoft.com/office/drawing/2014/main" id="{17E1DC06-4528-436C-A339-6E91F74596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031224">
            <a:off x="4750526" y="2298174"/>
            <a:ext cx="382404" cy="374090"/>
          </a:xfrm>
          <a:prstGeom prst="rect">
            <a:avLst/>
          </a:prstGeom>
        </p:spPr>
      </p:pic>
      <p:pic>
        <p:nvPicPr>
          <p:cNvPr id="64" name="Picture 63">
            <a:extLst>
              <a:ext uri="{FF2B5EF4-FFF2-40B4-BE49-F238E27FC236}">
                <a16:creationId xmlns:a16="http://schemas.microsoft.com/office/drawing/2014/main" id="{80D6B644-1CAA-4A64-A436-2FE072ECE6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82202">
            <a:off x="5203470" y="2770761"/>
            <a:ext cx="382404" cy="374090"/>
          </a:xfrm>
          <a:prstGeom prst="rect">
            <a:avLst/>
          </a:prstGeom>
        </p:spPr>
      </p:pic>
      <p:pic>
        <p:nvPicPr>
          <p:cNvPr id="65" name="Picture 64">
            <a:extLst>
              <a:ext uri="{FF2B5EF4-FFF2-40B4-BE49-F238E27FC236}">
                <a16:creationId xmlns:a16="http://schemas.microsoft.com/office/drawing/2014/main" id="{47C829D5-E0A4-484E-96A7-9A9363996E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031224">
            <a:off x="5654397" y="2601316"/>
            <a:ext cx="382404" cy="374090"/>
          </a:xfrm>
          <a:prstGeom prst="rect">
            <a:avLst/>
          </a:prstGeom>
        </p:spPr>
      </p:pic>
      <p:pic>
        <p:nvPicPr>
          <p:cNvPr id="66" name="Picture 65">
            <a:extLst>
              <a:ext uri="{FF2B5EF4-FFF2-40B4-BE49-F238E27FC236}">
                <a16:creationId xmlns:a16="http://schemas.microsoft.com/office/drawing/2014/main" id="{1971895D-5E3E-432C-8751-DD3AB612A3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223609">
            <a:off x="5578198" y="3066091"/>
            <a:ext cx="382404" cy="374090"/>
          </a:xfrm>
          <a:prstGeom prst="rect">
            <a:avLst/>
          </a:prstGeom>
        </p:spPr>
      </p:pic>
      <p:pic>
        <p:nvPicPr>
          <p:cNvPr id="67" name="Picture 66">
            <a:extLst>
              <a:ext uri="{FF2B5EF4-FFF2-40B4-BE49-F238E27FC236}">
                <a16:creationId xmlns:a16="http://schemas.microsoft.com/office/drawing/2014/main" id="{8AB75C89-78C1-4268-A0D5-382DB5B505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723241">
            <a:off x="5933164" y="1925305"/>
            <a:ext cx="382404" cy="374090"/>
          </a:xfrm>
          <a:prstGeom prst="rect">
            <a:avLst/>
          </a:prstGeom>
        </p:spPr>
      </p:pic>
      <p:pic>
        <p:nvPicPr>
          <p:cNvPr id="69" name="Picture 68">
            <a:extLst>
              <a:ext uri="{FF2B5EF4-FFF2-40B4-BE49-F238E27FC236}">
                <a16:creationId xmlns:a16="http://schemas.microsoft.com/office/drawing/2014/main" id="{CED4A42C-3F64-4D16-8A7E-0F463730BD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652613">
            <a:off x="4812209" y="1438441"/>
            <a:ext cx="382404" cy="374090"/>
          </a:xfrm>
          <a:prstGeom prst="rect">
            <a:avLst/>
          </a:prstGeom>
        </p:spPr>
      </p:pic>
      <p:pic>
        <p:nvPicPr>
          <p:cNvPr id="70" name="Picture 69">
            <a:extLst>
              <a:ext uri="{FF2B5EF4-FFF2-40B4-BE49-F238E27FC236}">
                <a16:creationId xmlns:a16="http://schemas.microsoft.com/office/drawing/2014/main" id="{5A66AEF4-013D-46BD-8A28-41ADEDB461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44402">
            <a:off x="4946046" y="1869214"/>
            <a:ext cx="382404" cy="374090"/>
          </a:xfrm>
          <a:prstGeom prst="rect">
            <a:avLst/>
          </a:prstGeom>
        </p:spPr>
      </p:pic>
      <p:pic>
        <p:nvPicPr>
          <p:cNvPr id="72" name="Picture 71">
            <a:extLst>
              <a:ext uri="{FF2B5EF4-FFF2-40B4-BE49-F238E27FC236}">
                <a16:creationId xmlns:a16="http://schemas.microsoft.com/office/drawing/2014/main" id="{406E6FCF-B165-41ED-8CED-800D23E53E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0310" y="4076865"/>
            <a:ext cx="1845514" cy="831312"/>
          </a:xfrm>
          <a:prstGeom prst="rect">
            <a:avLst/>
          </a:prstGeom>
        </p:spPr>
      </p:pic>
      <p:pic>
        <p:nvPicPr>
          <p:cNvPr id="74" name="Picture 73">
            <a:extLst>
              <a:ext uri="{FF2B5EF4-FFF2-40B4-BE49-F238E27FC236}">
                <a16:creationId xmlns:a16="http://schemas.microsoft.com/office/drawing/2014/main" id="{9203EF93-110C-4DED-BCC2-2B18183CDD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206" y="1196752"/>
            <a:ext cx="1870454" cy="2901282"/>
          </a:xfrm>
          <a:prstGeom prst="rect">
            <a:avLst/>
          </a:prstGeom>
        </p:spPr>
      </p:pic>
      <p:sp>
        <p:nvSpPr>
          <p:cNvPr id="77" name="Rectangle 76">
            <a:extLst>
              <a:ext uri="{FF2B5EF4-FFF2-40B4-BE49-F238E27FC236}">
                <a16:creationId xmlns:a16="http://schemas.microsoft.com/office/drawing/2014/main" id="{3C5FB14F-96AC-4B51-ABA1-CDD3C7E555DC}"/>
              </a:ext>
            </a:extLst>
          </p:cNvPr>
          <p:cNvSpPr/>
          <p:nvPr/>
        </p:nvSpPr>
        <p:spPr>
          <a:xfrm>
            <a:off x="2605963" y="1992836"/>
            <a:ext cx="3842719"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40 divided into groups of 10.</a:t>
            </a:r>
            <a:endParaRPr lang="en-GB" sz="2400" dirty="0">
              <a:latin typeface="Myriad Pro" panose="020B0503030403020204" pitchFamily="34" charset="0"/>
            </a:endParaRPr>
          </a:p>
        </p:txBody>
      </p:sp>
      <p:sp>
        <p:nvSpPr>
          <p:cNvPr id="78" name="Rectangle 77">
            <a:extLst>
              <a:ext uri="{FF2B5EF4-FFF2-40B4-BE49-F238E27FC236}">
                <a16:creationId xmlns:a16="http://schemas.microsoft.com/office/drawing/2014/main" id="{D099B1A9-FE79-4D42-BADE-9E36706E362B}"/>
              </a:ext>
            </a:extLst>
          </p:cNvPr>
          <p:cNvSpPr/>
          <p:nvPr/>
        </p:nvSpPr>
        <p:spPr>
          <a:xfrm>
            <a:off x="3922954" y="2535287"/>
            <a:ext cx="1127232" cy="461665"/>
          </a:xfrm>
          <a:prstGeom prst="rect">
            <a:avLst/>
          </a:prstGeom>
        </p:spPr>
        <p:txBody>
          <a:bodyPr wrap="none">
            <a:spAutoFit/>
          </a:bodyPr>
          <a:lstStyle/>
          <a:p>
            <a:pPr algn="ctr"/>
            <a:r>
              <a:rPr lang="en-GB" sz="2400" dirty="0">
                <a:latin typeface="Myriad Pro" panose="020B0503030403020204" pitchFamily="34" charset="0"/>
              </a:rPr>
              <a:t>40 ÷ 10</a:t>
            </a:r>
          </a:p>
        </p:txBody>
      </p:sp>
      <p:sp>
        <p:nvSpPr>
          <p:cNvPr id="3" name="Rectangle 2">
            <a:extLst>
              <a:ext uri="{FF2B5EF4-FFF2-40B4-BE49-F238E27FC236}">
                <a16:creationId xmlns:a16="http://schemas.microsoft.com/office/drawing/2014/main" id="{0DB981EA-F4B3-49D7-819A-4C6E46B10F87}"/>
              </a:ext>
            </a:extLst>
          </p:cNvPr>
          <p:cNvSpPr/>
          <p:nvPr/>
        </p:nvSpPr>
        <p:spPr>
          <a:xfrm>
            <a:off x="1999982" y="772649"/>
            <a:ext cx="5144037" cy="461665"/>
          </a:xfrm>
          <a:prstGeom prst="rect">
            <a:avLst/>
          </a:prstGeom>
        </p:spPr>
        <p:txBody>
          <a:bodyPr wrap="none">
            <a:spAutoFit/>
          </a:bodyPr>
          <a:lstStyle/>
          <a:p>
            <a:pPr algn="ctr"/>
            <a:r>
              <a:rPr lang="en-GB" sz="2400" dirty="0">
                <a:latin typeface="Myriad Pro" panose="020B0503030403020204" pitchFamily="34" charset="0"/>
              </a:rPr>
              <a:t>40 eggs, 10 in a box. How many boxes?</a:t>
            </a:r>
          </a:p>
        </p:txBody>
      </p:sp>
    </p:spTree>
    <p:extLst>
      <p:ext uri="{BB962C8B-B14F-4D97-AF65-F5344CB8AC3E}">
        <p14:creationId xmlns:p14="http://schemas.microsoft.com/office/powerpoint/2010/main" val="7110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4.07407E-6 L -0.01424 0.38356 " pathEditMode="relative" rAng="0" ptsTypes="AA">
                                      <p:cBhvr>
                                        <p:cTn id="6" dur="2000" fill="hold"/>
                                        <p:tgtEl>
                                          <p:spTgt spid="8"/>
                                        </p:tgtEl>
                                        <p:attrNameLst>
                                          <p:attrName>ppt_x</p:attrName>
                                          <p:attrName>ppt_y</p:attrName>
                                        </p:attrNameLst>
                                      </p:cBhvr>
                                      <p:rCtr x="-712" y="19167"/>
                                    </p:animMotion>
                                  </p:childTnLst>
                                </p:cTn>
                              </p:par>
                              <p:par>
                                <p:cTn id="7" presetID="42" presetClass="path" presetSubtype="0" accel="50000" decel="50000" fill="hold" nodeType="withEffect">
                                  <p:stCondLst>
                                    <p:cond delay="0"/>
                                  </p:stCondLst>
                                  <p:childTnLst>
                                    <p:animMotion origin="layout" path="M 3.88889E-6 -1.48148E-6 L -0.00556 0.37083 " pathEditMode="relative" rAng="0" ptsTypes="AA">
                                      <p:cBhvr>
                                        <p:cTn id="8" dur="2000" fill="hold"/>
                                        <p:tgtEl>
                                          <p:spTgt spid="13"/>
                                        </p:tgtEl>
                                        <p:attrNameLst>
                                          <p:attrName>ppt_x</p:attrName>
                                          <p:attrName>ppt_y</p:attrName>
                                        </p:attrNameLst>
                                      </p:cBhvr>
                                      <p:rCtr x="-278" y="18542"/>
                                    </p:animMotion>
                                  </p:childTnLst>
                                </p:cTn>
                              </p:par>
                              <p:par>
                                <p:cTn id="9" presetID="42" presetClass="path" presetSubtype="0" accel="50000" decel="50000" fill="hold" nodeType="withEffect">
                                  <p:stCondLst>
                                    <p:cond delay="0"/>
                                  </p:stCondLst>
                                  <p:childTnLst>
                                    <p:animMotion origin="layout" path="M 3.33333E-6 3.7037E-7 L 0.02465 0.39931 " pathEditMode="relative" rAng="0" ptsTypes="AA">
                                      <p:cBhvr>
                                        <p:cTn id="10" dur="2000" fill="hold"/>
                                        <p:tgtEl>
                                          <p:spTgt spid="16"/>
                                        </p:tgtEl>
                                        <p:attrNameLst>
                                          <p:attrName>ppt_x</p:attrName>
                                          <p:attrName>ppt_y</p:attrName>
                                        </p:attrNameLst>
                                      </p:cBhvr>
                                      <p:rCtr x="1233" y="19954"/>
                                    </p:animMotion>
                                  </p:childTnLst>
                                </p:cTn>
                              </p:par>
                              <p:par>
                                <p:cTn id="11" presetID="42" presetClass="path" presetSubtype="0" accel="50000" decel="50000" fill="hold" nodeType="withEffect">
                                  <p:stCondLst>
                                    <p:cond delay="0"/>
                                  </p:stCondLst>
                                  <p:childTnLst>
                                    <p:animMotion origin="layout" path="M -3.88889E-6 -1.48148E-6 L -0.00069 0.40949 " pathEditMode="relative" rAng="0" ptsTypes="AA">
                                      <p:cBhvr>
                                        <p:cTn id="12" dur="2000" fill="hold"/>
                                        <p:tgtEl>
                                          <p:spTgt spid="17"/>
                                        </p:tgtEl>
                                        <p:attrNameLst>
                                          <p:attrName>ppt_x</p:attrName>
                                          <p:attrName>ppt_y</p:attrName>
                                        </p:attrNameLst>
                                      </p:cBhvr>
                                      <p:rCtr x="-35" y="20463"/>
                                    </p:animMotion>
                                  </p:childTnLst>
                                </p:cTn>
                              </p:par>
                              <p:par>
                                <p:cTn id="13" presetID="42" presetClass="path" presetSubtype="0" accel="50000" decel="50000" fill="hold" nodeType="withEffect">
                                  <p:stCondLst>
                                    <p:cond delay="0"/>
                                  </p:stCondLst>
                                  <p:childTnLst>
                                    <p:animMotion origin="layout" path="M 2.5E-6 4.81481E-6 L 0.04531 0.36828 " pathEditMode="relative" rAng="0" ptsTypes="AA">
                                      <p:cBhvr>
                                        <p:cTn id="14" dur="2000" fill="hold"/>
                                        <p:tgtEl>
                                          <p:spTgt spid="9"/>
                                        </p:tgtEl>
                                        <p:attrNameLst>
                                          <p:attrName>ppt_x</p:attrName>
                                          <p:attrName>ppt_y</p:attrName>
                                        </p:attrNameLst>
                                      </p:cBhvr>
                                      <p:rCtr x="2257" y="18403"/>
                                    </p:animMotion>
                                  </p:childTnLst>
                                </p:cTn>
                              </p:par>
                              <p:par>
                                <p:cTn id="15" presetID="42" presetClass="path" presetSubtype="0" accel="50000" decel="50000" fill="hold" nodeType="withEffect">
                                  <p:stCondLst>
                                    <p:cond delay="0"/>
                                  </p:stCondLst>
                                  <p:childTnLst>
                                    <p:animMotion origin="layout" path="M -1.11111E-6 5.55112E-17 L 0.01545 0.29722 " pathEditMode="relative" rAng="0" ptsTypes="AA">
                                      <p:cBhvr>
                                        <p:cTn id="16" dur="2000" fill="hold"/>
                                        <p:tgtEl>
                                          <p:spTgt spid="18"/>
                                        </p:tgtEl>
                                        <p:attrNameLst>
                                          <p:attrName>ppt_x</p:attrName>
                                          <p:attrName>ppt_y</p:attrName>
                                        </p:attrNameLst>
                                      </p:cBhvr>
                                      <p:rCtr x="764" y="14861"/>
                                    </p:animMotion>
                                  </p:childTnLst>
                                </p:cTn>
                              </p:par>
                              <p:par>
                                <p:cTn id="17" presetID="42" presetClass="path" presetSubtype="0" accel="50000" decel="50000" fill="hold" nodeType="withEffect">
                                  <p:stCondLst>
                                    <p:cond delay="0"/>
                                  </p:stCondLst>
                                  <p:childTnLst>
                                    <p:animMotion origin="layout" path="M -1.94444E-6 -3.7037E-6 L -0.01458 0.26019 " pathEditMode="relative" rAng="0" ptsTypes="AA">
                                      <p:cBhvr>
                                        <p:cTn id="18" dur="2000" fill="hold"/>
                                        <p:tgtEl>
                                          <p:spTgt spid="10"/>
                                        </p:tgtEl>
                                        <p:attrNameLst>
                                          <p:attrName>ppt_x</p:attrName>
                                          <p:attrName>ppt_y</p:attrName>
                                        </p:attrNameLst>
                                      </p:cBhvr>
                                      <p:rCtr x="-729" y="13009"/>
                                    </p:animMotion>
                                  </p:childTnLst>
                                </p:cTn>
                              </p:par>
                              <p:par>
                                <p:cTn id="19" presetID="42" presetClass="path" presetSubtype="0" accel="50000" decel="50000" fill="hold" nodeType="withEffect">
                                  <p:stCondLst>
                                    <p:cond delay="0"/>
                                  </p:stCondLst>
                                  <p:childTnLst>
                                    <p:animMotion origin="layout" path="M -4.72222E-6 4.81481E-6 L -4.72222E-6 0.25 " pathEditMode="relative" rAng="0" ptsTypes="AA">
                                      <p:cBhvr>
                                        <p:cTn id="20" dur="2000" fill="hold"/>
                                        <p:tgtEl>
                                          <p:spTgt spid="14"/>
                                        </p:tgtEl>
                                        <p:attrNameLst>
                                          <p:attrName>ppt_x</p:attrName>
                                          <p:attrName>ppt_y</p:attrName>
                                        </p:attrNameLst>
                                      </p:cBhvr>
                                      <p:rCtr x="0" y="12500"/>
                                    </p:animMotion>
                                  </p:childTnLst>
                                </p:cTn>
                              </p:par>
                              <p:par>
                                <p:cTn id="21" presetID="42" presetClass="path" presetSubtype="0" accel="50000" decel="50000" fill="hold" nodeType="withEffect">
                                  <p:stCondLst>
                                    <p:cond delay="0"/>
                                  </p:stCondLst>
                                  <p:childTnLst>
                                    <p:animMotion origin="layout" path="M -2.22222E-6 -4.07407E-6 L 0.02934 0.2919 " pathEditMode="relative" rAng="0" ptsTypes="AA">
                                      <p:cBhvr>
                                        <p:cTn id="22" dur="2000" fill="hold"/>
                                        <p:tgtEl>
                                          <p:spTgt spid="15"/>
                                        </p:tgtEl>
                                        <p:attrNameLst>
                                          <p:attrName>ppt_x</p:attrName>
                                          <p:attrName>ppt_y</p:attrName>
                                        </p:attrNameLst>
                                      </p:cBhvr>
                                      <p:rCtr x="1458" y="14583"/>
                                    </p:animMotion>
                                  </p:childTnLst>
                                </p:cTn>
                              </p:par>
                              <p:par>
                                <p:cTn id="23" presetID="42" presetClass="path" presetSubtype="0" accel="50000" decel="50000" fill="hold" nodeType="withEffect">
                                  <p:stCondLst>
                                    <p:cond delay="0"/>
                                  </p:stCondLst>
                                  <p:childTnLst>
                                    <p:animMotion origin="layout" path="M -4.44444E-6 -3.7037E-7 L 0.02101 0.28032 " pathEditMode="relative" rAng="0" ptsTypes="AA">
                                      <p:cBhvr>
                                        <p:cTn id="24" dur="2000" fill="hold"/>
                                        <p:tgtEl>
                                          <p:spTgt spid="11"/>
                                        </p:tgtEl>
                                        <p:attrNameLst>
                                          <p:attrName>ppt_x</p:attrName>
                                          <p:attrName>ppt_y</p:attrName>
                                        </p:attrNameLst>
                                      </p:cBhvr>
                                      <p:rCtr x="1042" y="14005"/>
                                    </p:animMotion>
                                  </p:childTnLst>
                                </p:cTn>
                              </p:par>
                              <p:par>
                                <p:cTn id="25" presetID="10" presetClass="exit" presetSubtype="0" fill="hold" nodeType="withEffect">
                                  <p:stCondLst>
                                    <p:cond delay="0"/>
                                  </p:stCondLst>
                                  <p:childTnLst>
                                    <p:animEffect transition="out" filter="fade">
                                      <p:cBhvr>
                                        <p:cTn id="26" dur="500"/>
                                        <p:tgtEl>
                                          <p:spTgt spid="74"/>
                                        </p:tgtEl>
                                      </p:cBhvr>
                                    </p:animEffect>
                                    <p:set>
                                      <p:cBhvr>
                                        <p:cTn id="27" dur="1" fill="hold">
                                          <p:stCondLst>
                                            <p:cond delay="499"/>
                                          </p:stCondLst>
                                        </p:cTn>
                                        <p:tgtEl>
                                          <p:spTgt spid="74"/>
                                        </p:tgtEl>
                                        <p:attrNameLst>
                                          <p:attrName>style.visibility</p:attrName>
                                        </p:attrNameLst>
                                      </p:cBhvr>
                                      <p:to>
                                        <p:strVal val="hidden"/>
                                      </p:to>
                                    </p:set>
                                  </p:childTnLst>
                                </p:cTn>
                              </p:par>
                            </p:childTnLst>
                          </p:cTn>
                        </p:par>
                        <p:par>
                          <p:cTn id="28" fill="hold">
                            <p:stCondLst>
                              <p:cond delay="2000"/>
                            </p:stCondLst>
                            <p:childTnLst>
                              <p:par>
                                <p:cTn id="29" presetID="10" presetClass="exit" presetSubtype="0" fill="hold" nodeType="afterEffect">
                                  <p:stCondLst>
                                    <p:cond delay="25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nodeType="withEffect">
                                  <p:stCondLst>
                                    <p:cond delay="25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xit" presetSubtype="0" fill="hold" nodeType="withEffect">
                                  <p:stCondLst>
                                    <p:cond delay="25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nodeType="withEffect">
                                  <p:stCondLst>
                                    <p:cond delay="25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25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nodeType="withEffect">
                                  <p:stCondLst>
                                    <p:cond delay="25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par>
                                <p:cTn id="47" presetID="10" presetClass="exit" presetSubtype="0" fill="hold" nodeType="withEffect">
                                  <p:stCondLst>
                                    <p:cond delay="25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nodeType="withEffect">
                                  <p:stCondLst>
                                    <p:cond delay="25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nodeType="withEffect">
                                  <p:stCondLst>
                                    <p:cond delay="25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nodeType="withEffect">
                                  <p:stCondLst>
                                    <p:cond delay="25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ntr" presetSubtype="0" fill="hold" nodeType="withEffect">
                                  <p:stCondLst>
                                    <p:cond delay="25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500"/>
                            </p:stCondLst>
                            <p:childTnLst>
                              <p:par>
                                <p:cTn id="68" presetID="42" presetClass="path" presetSubtype="0" accel="50000" decel="50000" fill="hold" nodeType="afterEffect">
                                  <p:stCondLst>
                                    <p:cond delay="250"/>
                                  </p:stCondLst>
                                  <p:childTnLst>
                                    <p:animMotion origin="layout" path="M -4.72222E-6 -2.96296E-6 L 0.08455 0.32963 " pathEditMode="relative" rAng="0" ptsTypes="AA">
                                      <p:cBhvr>
                                        <p:cTn id="69" dur="2000" fill="hold"/>
                                        <p:tgtEl>
                                          <p:spTgt spid="26"/>
                                        </p:tgtEl>
                                        <p:attrNameLst>
                                          <p:attrName>ppt_x</p:attrName>
                                          <p:attrName>ppt_y</p:attrName>
                                        </p:attrNameLst>
                                      </p:cBhvr>
                                      <p:rCtr x="4219" y="16481"/>
                                    </p:animMotion>
                                  </p:childTnLst>
                                </p:cTn>
                              </p:par>
                              <p:par>
                                <p:cTn id="70" presetID="42" presetClass="path" presetSubtype="0" accel="50000" decel="50000" fill="hold" nodeType="withEffect">
                                  <p:stCondLst>
                                    <p:cond delay="250"/>
                                  </p:stCondLst>
                                  <p:childTnLst>
                                    <p:animMotion origin="layout" path="M -2.77778E-6 -3.7037E-6 L 0.06372 0.30463 " pathEditMode="relative" rAng="0" ptsTypes="AA">
                                      <p:cBhvr>
                                        <p:cTn id="71" dur="2000" fill="hold"/>
                                        <p:tgtEl>
                                          <p:spTgt spid="29"/>
                                        </p:tgtEl>
                                        <p:attrNameLst>
                                          <p:attrName>ppt_x</p:attrName>
                                          <p:attrName>ppt_y</p:attrName>
                                        </p:attrNameLst>
                                      </p:cBhvr>
                                      <p:rCtr x="3177" y="15231"/>
                                    </p:animMotion>
                                  </p:childTnLst>
                                </p:cTn>
                              </p:par>
                              <p:par>
                                <p:cTn id="72" presetID="42" presetClass="path" presetSubtype="0" accel="50000" decel="50000" fill="hold" nodeType="withEffect">
                                  <p:stCondLst>
                                    <p:cond delay="250"/>
                                  </p:stCondLst>
                                  <p:childTnLst>
                                    <p:animMotion origin="layout" path="M 0 -1.11111E-6 L 0.05469 0.31458 " pathEditMode="relative" rAng="0" ptsTypes="AA">
                                      <p:cBhvr>
                                        <p:cTn id="73" dur="2000" fill="hold"/>
                                        <p:tgtEl>
                                          <p:spTgt spid="31"/>
                                        </p:tgtEl>
                                        <p:attrNameLst>
                                          <p:attrName>ppt_x</p:attrName>
                                          <p:attrName>ppt_y</p:attrName>
                                        </p:attrNameLst>
                                      </p:cBhvr>
                                      <p:rCtr x="2726" y="15718"/>
                                    </p:animMotion>
                                  </p:childTnLst>
                                </p:cTn>
                              </p:par>
                              <p:par>
                                <p:cTn id="74" presetID="42" presetClass="path" presetSubtype="0" accel="50000" decel="50000" fill="hold" nodeType="withEffect">
                                  <p:stCondLst>
                                    <p:cond delay="250"/>
                                  </p:stCondLst>
                                  <p:childTnLst>
                                    <p:animMotion origin="layout" path="M 5.55556E-7 1.11111E-6 L 0.06562 0.20555 " pathEditMode="relative" rAng="0" ptsTypes="AA">
                                      <p:cBhvr>
                                        <p:cTn id="75" dur="2000" fill="hold"/>
                                        <p:tgtEl>
                                          <p:spTgt spid="32"/>
                                        </p:tgtEl>
                                        <p:attrNameLst>
                                          <p:attrName>ppt_x</p:attrName>
                                          <p:attrName>ppt_y</p:attrName>
                                        </p:attrNameLst>
                                      </p:cBhvr>
                                      <p:rCtr x="3281" y="10278"/>
                                    </p:animMotion>
                                  </p:childTnLst>
                                </p:cTn>
                              </p:par>
                              <p:par>
                                <p:cTn id="76" presetID="42" presetClass="path" presetSubtype="0" accel="50000" decel="50000" fill="hold" nodeType="withEffect">
                                  <p:stCondLst>
                                    <p:cond delay="250"/>
                                  </p:stCondLst>
                                  <p:childTnLst>
                                    <p:animMotion origin="layout" path="M 4.72222E-6 -1.85185E-6 L 0.08281 0.37037 " pathEditMode="relative" rAng="0" ptsTypes="AA">
                                      <p:cBhvr>
                                        <p:cTn id="77" dur="2000" fill="hold"/>
                                        <p:tgtEl>
                                          <p:spTgt spid="33"/>
                                        </p:tgtEl>
                                        <p:attrNameLst>
                                          <p:attrName>ppt_x</p:attrName>
                                          <p:attrName>ppt_y</p:attrName>
                                        </p:attrNameLst>
                                      </p:cBhvr>
                                      <p:rCtr x="4132" y="18519"/>
                                    </p:animMotion>
                                  </p:childTnLst>
                                </p:cTn>
                              </p:par>
                              <p:par>
                                <p:cTn id="78" presetID="42" presetClass="path" presetSubtype="0" accel="50000" decel="50000" fill="hold" nodeType="withEffect">
                                  <p:stCondLst>
                                    <p:cond delay="250"/>
                                  </p:stCondLst>
                                  <p:childTnLst>
                                    <p:animMotion origin="layout" path="M -1.11111E-6 1.48148E-6 L 0.03108 0.25625 " pathEditMode="relative" rAng="0" ptsTypes="AA">
                                      <p:cBhvr>
                                        <p:cTn id="79" dur="2000" fill="hold"/>
                                        <p:tgtEl>
                                          <p:spTgt spid="34"/>
                                        </p:tgtEl>
                                        <p:attrNameLst>
                                          <p:attrName>ppt_x</p:attrName>
                                          <p:attrName>ppt_y</p:attrName>
                                        </p:attrNameLst>
                                      </p:cBhvr>
                                      <p:rCtr x="1545" y="12801"/>
                                    </p:animMotion>
                                  </p:childTnLst>
                                </p:cTn>
                              </p:par>
                              <p:par>
                                <p:cTn id="80" presetID="42" presetClass="path" presetSubtype="0" accel="50000" decel="50000" fill="hold" nodeType="withEffect">
                                  <p:stCondLst>
                                    <p:cond delay="250"/>
                                  </p:stCondLst>
                                  <p:childTnLst>
                                    <p:animMotion origin="layout" path="M -1.66667E-6 1.48148E-6 L 0.09445 0.22616 " pathEditMode="relative" rAng="0" ptsTypes="AA">
                                      <p:cBhvr>
                                        <p:cTn id="81" dur="2000" fill="hold"/>
                                        <p:tgtEl>
                                          <p:spTgt spid="36"/>
                                        </p:tgtEl>
                                        <p:attrNameLst>
                                          <p:attrName>ppt_x</p:attrName>
                                          <p:attrName>ppt_y</p:attrName>
                                        </p:attrNameLst>
                                      </p:cBhvr>
                                      <p:rCtr x="4722" y="11296"/>
                                    </p:animMotion>
                                  </p:childTnLst>
                                </p:cTn>
                              </p:par>
                              <p:par>
                                <p:cTn id="82" presetID="42" presetClass="path" presetSubtype="0" accel="50000" decel="50000" fill="hold" nodeType="withEffect">
                                  <p:stCondLst>
                                    <p:cond delay="250"/>
                                  </p:stCondLst>
                                  <p:childTnLst>
                                    <p:animMotion origin="layout" path="M 1.94444E-6 -3.7037E-7 L 0.07396 0.29306 " pathEditMode="relative" rAng="0" ptsTypes="AA">
                                      <p:cBhvr>
                                        <p:cTn id="83" dur="2000" fill="hold"/>
                                        <p:tgtEl>
                                          <p:spTgt spid="37"/>
                                        </p:tgtEl>
                                        <p:attrNameLst>
                                          <p:attrName>ppt_x</p:attrName>
                                          <p:attrName>ppt_y</p:attrName>
                                        </p:attrNameLst>
                                      </p:cBhvr>
                                      <p:rCtr x="3698" y="14653"/>
                                    </p:animMotion>
                                  </p:childTnLst>
                                </p:cTn>
                              </p:par>
                              <p:par>
                                <p:cTn id="84" presetID="42" presetClass="path" presetSubtype="0" accel="50000" decel="50000" fill="hold" nodeType="withEffect">
                                  <p:stCondLst>
                                    <p:cond delay="250"/>
                                  </p:stCondLst>
                                  <p:childTnLst>
                                    <p:animMotion origin="layout" path="M -1.38889E-6 2.22222E-6 L 0.10504 0.32963 " pathEditMode="relative" rAng="0" ptsTypes="AA">
                                      <p:cBhvr>
                                        <p:cTn id="85" dur="2000" fill="hold"/>
                                        <p:tgtEl>
                                          <p:spTgt spid="38"/>
                                        </p:tgtEl>
                                        <p:attrNameLst>
                                          <p:attrName>ppt_x</p:attrName>
                                          <p:attrName>ppt_y</p:attrName>
                                        </p:attrNameLst>
                                      </p:cBhvr>
                                      <p:rCtr x="5243" y="16481"/>
                                    </p:animMotion>
                                  </p:childTnLst>
                                </p:cTn>
                              </p:par>
                              <p:par>
                                <p:cTn id="86" presetID="42" presetClass="path" presetSubtype="0" accel="50000" decel="50000" fill="hold" nodeType="withEffect">
                                  <p:stCondLst>
                                    <p:cond delay="250"/>
                                  </p:stCondLst>
                                  <p:childTnLst>
                                    <p:animMotion origin="layout" path="M -3.05556E-6 4.07407E-6 L 0.11268 0.39004 " pathEditMode="relative" rAng="0" ptsTypes="AA">
                                      <p:cBhvr>
                                        <p:cTn id="87" dur="2000" fill="hold"/>
                                        <p:tgtEl>
                                          <p:spTgt spid="40"/>
                                        </p:tgtEl>
                                        <p:attrNameLst>
                                          <p:attrName>ppt_x</p:attrName>
                                          <p:attrName>ppt_y</p:attrName>
                                        </p:attrNameLst>
                                      </p:cBhvr>
                                      <p:rCtr x="5625" y="19491"/>
                                    </p:animMotion>
                                  </p:childTnLst>
                                </p:cTn>
                              </p:par>
                              <p:par>
                                <p:cTn id="88" presetID="10" presetClass="entr" presetSubtype="0" fill="hold"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par>
                                <p:cTn id="91" presetID="10" presetClass="exit" presetSubtype="0" fill="hold" nodeType="with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childTnLst>
                          </p:cTn>
                        </p:par>
                        <p:par>
                          <p:cTn id="94" fill="hold">
                            <p:stCondLst>
                              <p:cond delay="2750"/>
                            </p:stCondLst>
                            <p:childTnLst>
                              <p:par>
                                <p:cTn id="95" presetID="10" presetClass="exit" presetSubtype="0" fill="hold" nodeType="afterEffect">
                                  <p:stCondLst>
                                    <p:cond delay="250"/>
                                  </p:stCondLst>
                                  <p:childTnLst>
                                    <p:animEffect transition="out" filter="fade">
                                      <p:cBhvr>
                                        <p:cTn id="96" dur="500"/>
                                        <p:tgtEl>
                                          <p:spTgt spid="40"/>
                                        </p:tgtEl>
                                      </p:cBhvr>
                                    </p:animEffect>
                                    <p:set>
                                      <p:cBhvr>
                                        <p:cTn id="97" dur="1" fill="hold">
                                          <p:stCondLst>
                                            <p:cond delay="499"/>
                                          </p:stCondLst>
                                        </p:cTn>
                                        <p:tgtEl>
                                          <p:spTgt spid="40"/>
                                        </p:tgtEl>
                                        <p:attrNameLst>
                                          <p:attrName>style.visibility</p:attrName>
                                        </p:attrNameLst>
                                      </p:cBhvr>
                                      <p:to>
                                        <p:strVal val="hidden"/>
                                      </p:to>
                                    </p:set>
                                  </p:childTnLst>
                                </p:cTn>
                              </p:par>
                              <p:par>
                                <p:cTn id="98" presetID="10" presetClass="exit" presetSubtype="0" fill="hold" nodeType="withEffect">
                                  <p:stCondLst>
                                    <p:cond delay="250"/>
                                  </p:stCondLst>
                                  <p:childTnLst>
                                    <p:animEffect transition="out" filter="fade">
                                      <p:cBhvr>
                                        <p:cTn id="99" dur="500"/>
                                        <p:tgtEl>
                                          <p:spTgt spid="37"/>
                                        </p:tgtEl>
                                      </p:cBhvr>
                                    </p:animEffect>
                                    <p:set>
                                      <p:cBhvr>
                                        <p:cTn id="100" dur="1" fill="hold">
                                          <p:stCondLst>
                                            <p:cond delay="499"/>
                                          </p:stCondLst>
                                        </p:cTn>
                                        <p:tgtEl>
                                          <p:spTgt spid="37"/>
                                        </p:tgtEl>
                                        <p:attrNameLst>
                                          <p:attrName>style.visibility</p:attrName>
                                        </p:attrNameLst>
                                      </p:cBhvr>
                                      <p:to>
                                        <p:strVal val="hidden"/>
                                      </p:to>
                                    </p:set>
                                  </p:childTnLst>
                                </p:cTn>
                              </p:par>
                              <p:par>
                                <p:cTn id="101" presetID="10" presetClass="exit" presetSubtype="0" fill="hold" nodeType="withEffect">
                                  <p:stCondLst>
                                    <p:cond delay="250"/>
                                  </p:stCondLst>
                                  <p:childTnLst>
                                    <p:animEffect transition="out" filter="fade">
                                      <p:cBhvr>
                                        <p:cTn id="102" dur="500"/>
                                        <p:tgtEl>
                                          <p:spTgt spid="29"/>
                                        </p:tgtEl>
                                      </p:cBhvr>
                                    </p:animEffect>
                                    <p:set>
                                      <p:cBhvr>
                                        <p:cTn id="103" dur="1" fill="hold">
                                          <p:stCondLst>
                                            <p:cond delay="499"/>
                                          </p:stCondLst>
                                        </p:cTn>
                                        <p:tgtEl>
                                          <p:spTgt spid="29"/>
                                        </p:tgtEl>
                                        <p:attrNameLst>
                                          <p:attrName>style.visibility</p:attrName>
                                        </p:attrNameLst>
                                      </p:cBhvr>
                                      <p:to>
                                        <p:strVal val="hidden"/>
                                      </p:to>
                                    </p:set>
                                  </p:childTnLst>
                                </p:cTn>
                              </p:par>
                              <p:par>
                                <p:cTn id="104" presetID="10" presetClass="exit" presetSubtype="0" fill="hold" nodeType="withEffect">
                                  <p:stCondLst>
                                    <p:cond delay="250"/>
                                  </p:stCondLst>
                                  <p:childTnLst>
                                    <p:animEffect transition="out" filter="fade">
                                      <p:cBhvr>
                                        <p:cTn id="105" dur="500"/>
                                        <p:tgtEl>
                                          <p:spTgt spid="31"/>
                                        </p:tgtEl>
                                      </p:cBhvr>
                                    </p:animEffect>
                                    <p:set>
                                      <p:cBhvr>
                                        <p:cTn id="106" dur="1" fill="hold">
                                          <p:stCondLst>
                                            <p:cond delay="499"/>
                                          </p:stCondLst>
                                        </p:cTn>
                                        <p:tgtEl>
                                          <p:spTgt spid="31"/>
                                        </p:tgtEl>
                                        <p:attrNameLst>
                                          <p:attrName>style.visibility</p:attrName>
                                        </p:attrNameLst>
                                      </p:cBhvr>
                                      <p:to>
                                        <p:strVal val="hidden"/>
                                      </p:to>
                                    </p:set>
                                  </p:childTnLst>
                                </p:cTn>
                              </p:par>
                              <p:par>
                                <p:cTn id="107" presetID="10" presetClass="exit" presetSubtype="0" fill="hold" nodeType="withEffect">
                                  <p:stCondLst>
                                    <p:cond delay="250"/>
                                  </p:stCondLst>
                                  <p:childTnLst>
                                    <p:animEffect transition="out" filter="fade">
                                      <p:cBhvr>
                                        <p:cTn id="108" dur="500"/>
                                        <p:tgtEl>
                                          <p:spTgt spid="32"/>
                                        </p:tgtEl>
                                      </p:cBhvr>
                                    </p:animEffect>
                                    <p:set>
                                      <p:cBhvr>
                                        <p:cTn id="109" dur="1" fill="hold">
                                          <p:stCondLst>
                                            <p:cond delay="499"/>
                                          </p:stCondLst>
                                        </p:cTn>
                                        <p:tgtEl>
                                          <p:spTgt spid="32"/>
                                        </p:tgtEl>
                                        <p:attrNameLst>
                                          <p:attrName>style.visibility</p:attrName>
                                        </p:attrNameLst>
                                      </p:cBhvr>
                                      <p:to>
                                        <p:strVal val="hidden"/>
                                      </p:to>
                                    </p:set>
                                  </p:childTnLst>
                                </p:cTn>
                              </p:par>
                              <p:par>
                                <p:cTn id="110" presetID="10" presetClass="exit" presetSubtype="0" fill="hold" nodeType="withEffect">
                                  <p:stCondLst>
                                    <p:cond delay="250"/>
                                  </p:stCondLst>
                                  <p:childTnLst>
                                    <p:animEffect transition="out" filter="fade">
                                      <p:cBhvr>
                                        <p:cTn id="111" dur="500"/>
                                        <p:tgtEl>
                                          <p:spTgt spid="33"/>
                                        </p:tgtEl>
                                      </p:cBhvr>
                                    </p:animEffect>
                                    <p:set>
                                      <p:cBhvr>
                                        <p:cTn id="112" dur="1" fill="hold">
                                          <p:stCondLst>
                                            <p:cond delay="499"/>
                                          </p:stCondLst>
                                        </p:cTn>
                                        <p:tgtEl>
                                          <p:spTgt spid="33"/>
                                        </p:tgtEl>
                                        <p:attrNameLst>
                                          <p:attrName>style.visibility</p:attrName>
                                        </p:attrNameLst>
                                      </p:cBhvr>
                                      <p:to>
                                        <p:strVal val="hidden"/>
                                      </p:to>
                                    </p:set>
                                  </p:childTnLst>
                                </p:cTn>
                              </p:par>
                              <p:par>
                                <p:cTn id="113" presetID="10" presetClass="exit" presetSubtype="0" fill="hold" nodeType="withEffect">
                                  <p:stCondLst>
                                    <p:cond delay="250"/>
                                  </p:stCondLst>
                                  <p:childTnLst>
                                    <p:animEffect transition="out" filter="fade">
                                      <p:cBhvr>
                                        <p:cTn id="114" dur="500"/>
                                        <p:tgtEl>
                                          <p:spTgt spid="34"/>
                                        </p:tgtEl>
                                      </p:cBhvr>
                                    </p:animEffect>
                                    <p:set>
                                      <p:cBhvr>
                                        <p:cTn id="115" dur="1" fill="hold">
                                          <p:stCondLst>
                                            <p:cond delay="499"/>
                                          </p:stCondLst>
                                        </p:cTn>
                                        <p:tgtEl>
                                          <p:spTgt spid="34"/>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10" presetClass="exit" presetSubtype="0" fill="hold" nodeType="withEffect">
                                  <p:stCondLst>
                                    <p:cond delay="25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par>
                                <p:cTn id="122" presetID="10" presetClass="exit" presetSubtype="0" fill="hold" nodeType="withEffect">
                                  <p:stCondLst>
                                    <p:cond delay="250"/>
                                  </p:stCondLst>
                                  <p:childTnLst>
                                    <p:animEffect transition="out" filter="fade">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0" presetClass="entr" presetSubtype="0" fill="hold" nodeType="withEffect">
                                  <p:stCondLst>
                                    <p:cond delay="25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500"/>
                                        <p:tgtEl>
                                          <p:spTgt spid="45"/>
                                        </p:tgtEl>
                                      </p:cBhvr>
                                    </p:animEffect>
                                  </p:childTnLst>
                                </p:cTn>
                              </p:par>
                            </p:childTnLst>
                          </p:cTn>
                        </p:par>
                        <p:par>
                          <p:cTn id="133" fill="hold">
                            <p:stCondLst>
                              <p:cond delay="500"/>
                            </p:stCondLst>
                            <p:childTnLst>
                              <p:par>
                                <p:cTn id="134" presetID="42" presetClass="path" presetSubtype="0" accel="50000" decel="50000" fill="hold" nodeType="afterEffect">
                                  <p:stCondLst>
                                    <p:cond delay="250"/>
                                  </p:stCondLst>
                                  <p:childTnLst>
                                    <p:animMotion origin="layout" path="M -1.38889E-6 -1.48148E-6 L 0.17205 0.35371 " pathEditMode="relative" rAng="0" ptsTypes="AA">
                                      <p:cBhvr>
                                        <p:cTn id="135" dur="2000" fill="hold"/>
                                        <p:tgtEl>
                                          <p:spTgt spid="46"/>
                                        </p:tgtEl>
                                        <p:attrNameLst>
                                          <p:attrName>ppt_x</p:attrName>
                                          <p:attrName>ppt_y</p:attrName>
                                        </p:attrNameLst>
                                      </p:cBhvr>
                                      <p:rCtr x="8594" y="17685"/>
                                    </p:animMotion>
                                  </p:childTnLst>
                                </p:cTn>
                              </p:par>
                              <p:par>
                                <p:cTn id="136" presetID="42" presetClass="path" presetSubtype="0" accel="50000" decel="50000" fill="hold" nodeType="withEffect">
                                  <p:stCondLst>
                                    <p:cond delay="250"/>
                                  </p:stCondLst>
                                  <p:childTnLst>
                                    <p:animMotion origin="layout" path="M 3.88889E-6 3.33333E-6 L 0.14566 0.32963 " pathEditMode="relative" rAng="0" ptsTypes="AA">
                                      <p:cBhvr>
                                        <p:cTn id="137" dur="2000" fill="hold"/>
                                        <p:tgtEl>
                                          <p:spTgt spid="47"/>
                                        </p:tgtEl>
                                        <p:attrNameLst>
                                          <p:attrName>ppt_x</p:attrName>
                                          <p:attrName>ppt_y</p:attrName>
                                        </p:attrNameLst>
                                      </p:cBhvr>
                                      <p:rCtr x="7274" y="16481"/>
                                    </p:animMotion>
                                  </p:childTnLst>
                                </p:cTn>
                              </p:par>
                              <p:par>
                                <p:cTn id="138" presetID="42" presetClass="path" presetSubtype="0" accel="50000" decel="50000" fill="hold" nodeType="withEffect">
                                  <p:stCondLst>
                                    <p:cond delay="250"/>
                                  </p:stCondLst>
                                  <p:childTnLst>
                                    <p:animMotion origin="layout" path="M 2.5E-6 -4.81481E-6 L 0.13993 0.22477 " pathEditMode="relative" rAng="0" ptsTypes="AA">
                                      <p:cBhvr>
                                        <p:cTn id="139" dur="2000" fill="hold"/>
                                        <p:tgtEl>
                                          <p:spTgt spid="49"/>
                                        </p:tgtEl>
                                        <p:attrNameLst>
                                          <p:attrName>ppt_x</p:attrName>
                                          <p:attrName>ppt_y</p:attrName>
                                        </p:attrNameLst>
                                      </p:cBhvr>
                                      <p:rCtr x="6997" y="11227"/>
                                    </p:animMotion>
                                  </p:childTnLst>
                                </p:cTn>
                              </p:par>
                              <p:par>
                                <p:cTn id="140" presetID="42" presetClass="path" presetSubtype="0" accel="50000" decel="50000" fill="hold" nodeType="withEffect">
                                  <p:stCondLst>
                                    <p:cond delay="250"/>
                                  </p:stCondLst>
                                  <p:childTnLst>
                                    <p:animMotion origin="layout" path="M -2.77778E-6 -4.44444E-6 L 0.17778 0.45903 " pathEditMode="relative" rAng="0" ptsTypes="AA">
                                      <p:cBhvr>
                                        <p:cTn id="141" dur="2000" fill="hold"/>
                                        <p:tgtEl>
                                          <p:spTgt spid="51"/>
                                        </p:tgtEl>
                                        <p:attrNameLst>
                                          <p:attrName>ppt_x</p:attrName>
                                          <p:attrName>ppt_y</p:attrName>
                                        </p:attrNameLst>
                                      </p:cBhvr>
                                      <p:rCtr x="8889" y="22940"/>
                                    </p:animMotion>
                                  </p:childTnLst>
                                </p:cTn>
                              </p:par>
                              <p:par>
                                <p:cTn id="142" presetID="42" presetClass="path" presetSubtype="0" accel="50000" decel="50000" fill="hold" nodeType="withEffect">
                                  <p:stCondLst>
                                    <p:cond delay="250"/>
                                  </p:stCondLst>
                                  <p:childTnLst>
                                    <p:animMotion origin="layout" path="M 3.88889E-6 3.7037E-6 L 0.19305 0.37592 " pathEditMode="relative" rAng="0" ptsTypes="AA">
                                      <p:cBhvr>
                                        <p:cTn id="143" dur="2000" fill="hold"/>
                                        <p:tgtEl>
                                          <p:spTgt spid="52"/>
                                        </p:tgtEl>
                                        <p:attrNameLst>
                                          <p:attrName>ppt_x</p:attrName>
                                          <p:attrName>ppt_y</p:attrName>
                                        </p:attrNameLst>
                                      </p:cBhvr>
                                      <p:rCtr x="9653" y="18796"/>
                                    </p:animMotion>
                                  </p:childTnLst>
                                </p:cTn>
                              </p:par>
                              <p:par>
                                <p:cTn id="144" presetID="42" presetClass="path" presetSubtype="0" accel="50000" decel="50000" fill="hold" nodeType="withEffect">
                                  <p:stCondLst>
                                    <p:cond delay="250"/>
                                  </p:stCondLst>
                                  <p:childTnLst>
                                    <p:animMotion origin="layout" path="M -1.38889E-6 3.33333E-6 L 0.20747 0.3581 " pathEditMode="relative" rAng="0" ptsTypes="AA">
                                      <p:cBhvr>
                                        <p:cTn id="145" dur="2000" fill="hold"/>
                                        <p:tgtEl>
                                          <p:spTgt spid="53"/>
                                        </p:tgtEl>
                                        <p:attrNameLst>
                                          <p:attrName>ppt_x</p:attrName>
                                          <p:attrName>ppt_y</p:attrName>
                                        </p:attrNameLst>
                                      </p:cBhvr>
                                      <p:rCtr x="10365" y="17894"/>
                                    </p:animMotion>
                                  </p:childTnLst>
                                </p:cTn>
                              </p:par>
                              <p:par>
                                <p:cTn id="146" presetID="42" presetClass="path" presetSubtype="0" accel="50000" decel="50000" fill="hold" nodeType="withEffect">
                                  <p:stCondLst>
                                    <p:cond delay="250"/>
                                  </p:stCondLst>
                                  <p:childTnLst>
                                    <p:animMotion origin="layout" path="M -4.72222E-6 -3.33333E-6 L 0.20608 0.41436 " pathEditMode="relative" rAng="0" ptsTypes="AA">
                                      <p:cBhvr>
                                        <p:cTn id="147" dur="2000" fill="hold"/>
                                        <p:tgtEl>
                                          <p:spTgt spid="54"/>
                                        </p:tgtEl>
                                        <p:attrNameLst>
                                          <p:attrName>ppt_x</p:attrName>
                                          <p:attrName>ppt_y</p:attrName>
                                        </p:attrNameLst>
                                      </p:cBhvr>
                                      <p:rCtr x="10295" y="20718"/>
                                    </p:animMotion>
                                  </p:childTnLst>
                                </p:cTn>
                              </p:par>
                              <p:par>
                                <p:cTn id="148" presetID="42" presetClass="path" presetSubtype="0" accel="50000" decel="50000" fill="hold" nodeType="withEffect">
                                  <p:stCondLst>
                                    <p:cond delay="250"/>
                                  </p:stCondLst>
                                  <p:childTnLst>
                                    <p:animMotion origin="layout" path="M -1.11111E-6 3.7037E-7 L 0.10608 0.15995 " pathEditMode="relative" rAng="0" ptsTypes="AA">
                                      <p:cBhvr>
                                        <p:cTn id="149" dur="2000" fill="hold"/>
                                        <p:tgtEl>
                                          <p:spTgt spid="55"/>
                                        </p:tgtEl>
                                        <p:attrNameLst>
                                          <p:attrName>ppt_x</p:attrName>
                                          <p:attrName>ppt_y</p:attrName>
                                        </p:attrNameLst>
                                      </p:cBhvr>
                                      <p:rCtr x="5295" y="7986"/>
                                    </p:animMotion>
                                  </p:childTnLst>
                                </p:cTn>
                              </p:par>
                              <p:par>
                                <p:cTn id="150" presetID="42" presetClass="path" presetSubtype="0" accel="50000" decel="50000" fill="hold" nodeType="withEffect">
                                  <p:stCondLst>
                                    <p:cond delay="250"/>
                                  </p:stCondLst>
                                  <p:childTnLst>
                                    <p:animMotion origin="layout" path="M 1.66667E-6 -1.48148E-6 L 0.13854 0.18519 " pathEditMode="relative" rAng="0" ptsTypes="AA">
                                      <p:cBhvr>
                                        <p:cTn id="151" dur="2000" fill="hold"/>
                                        <p:tgtEl>
                                          <p:spTgt spid="56"/>
                                        </p:tgtEl>
                                        <p:attrNameLst>
                                          <p:attrName>ppt_x</p:attrName>
                                          <p:attrName>ppt_y</p:attrName>
                                        </p:attrNameLst>
                                      </p:cBhvr>
                                      <p:rCtr x="6927" y="9259"/>
                                    </p:animMotion>
                                  </p:childTnLst>
                                </p:cTn>
                              </p:par>
                              <p:par>
                                <p:cTn id="152" presetID="42" presetClass="path" presetSubtype="0" accel="50000" decel="50000" fill="hold" nodeType="withEffect">
                                  <p:stCondLst>
                                    <p:cond delay="250"/>
                                  </p:stCondLst>
                                  <p:childTnLst>
                                    <p:animMotion origin="layout" path="M 5.55556E-7 -4.44444E-6 L 0.16979 0.25047 " pathEditMode="relative" rAng="0" ptsTypes="AA">
                                      <p:cBhvr>
                                        <p:cTn id="153" dur="2000" fill="hold"/>
                                        <p:tgtEl>
                                          <p:spTgt spid="57"/>
                                        </p:tgtEl>
                                        <p:attrNameLst>
                                          <p:attrName>ppt_x</p:attrName>
                                          <p:attrName>ppt_y</p:attrName>
                                        </p:attrNameLst>
                                      </p:cBhvr>
                                      <p:rCtr x="8490" y="12523"/>
                                    </p:animMotion>
                                  </p:childTnLst>
                                </p:cTn>
                              </p:par>
                              <p:par>
                                <p:cTn id="154" presetID="10" presetClass="entr" presetSubtype="0" fill="hold" nodeType="withEffect">
                                  <p:stCondLst>
                                    <p:cond delay="250"/>
                                  </p:stCondLst>
                                  <p:childTnLst>
                                    <p:set>
                                      <p:cBhvr>
                                        <p:cTn id="155" dur="1" fill="hold">
                                          <p:stCondLst>
                                            <p:cond delay="0"/>
                                          </p:stCondLst>
                                        </p:cTn>
                                        <p:tgtEl>
                                          <p:spTgt spid="43"/>
                                        </p:tgtEl>
                                        <p:attrNameLst>
                                          <p:attrName>style.visibility</p:attrName>
                                        </p:attrNameLst>
                                      </p:cBhvr>
                                      <p:to>
                                        <p:strVal val="visible"/>
                                      </p:to>
                                    </p:set>
                                    <p:animEffect transition="in" filter="fade">
                                      <p:cBhvr>
                                        <p:cTn id="156" dur="500"/>
                                        <p:tgtEl>
                                          <p:spTgt spid="43"/>
                                        </p:tgtEl>
                                      </p:cBhvr>
                                    </p:animEffect>
                                  </p:childTnLst>
                                </p:cTn>
                              </p:par>
                              <p:par>
                                <p:cTn id="157" presetID="10" presetClass="exit" presetSubtype="0" fill="hold" nodeType="withEffect">
                                  <p:stCondLst>
                                    <p:cond delay="250"/>
                                  </p:stCondLst>
                                  <p:childTnLst>
                                    <p:animEffect transition="out" filter="fade">
                                      <p:cBhvr>
                                        <p:cTn id="158" dur="500"/>
                                        <p:tgtEl>
                                          <p:spTgt spid="45"/>
                                        </p:tgtEl>
                                      </p:cBhvr>
                                    </p:animEffect>
                                    <p:set>
                                      <p:cBhvr>
                                        <p:cTn id="159" dur="1" fill="hold">
                                          <p:stCondLst>
                                            <p:cond delay="499"/>
                                          </p:stCondLst>
                                        </p:cTn>
                                        <p:tgtEl>
                                          <p:spTgt spid="45"/>
                                        </p:tgtEl>
                                        <p:attrNameLst>
                                          <p:attrName>style.visibility</p:attrName>
                                        </p:attrNameLst>
                                      </p:cBhvr>
                                      <p:to>
                                        <p:strVal val="hidden"/>
                                      </p:to>
                                    </p:set>
                                  </p:childTnLst>
                                </p:cTn>
                              </p:par>
                            </p:childTnLst>
                          </p:cTn>
                        </p:par>
                        <p:par>
                          <p:cTn id="160" fill="hold">
                            <p:stCondLst>
                              <p:cond delay="2750"/>
                            </p:stCondLst>
                            <p:childTnLst>
                              <p:par>
                                <p:cTn id="161" presetID="10" presetClass="exit" presetSubtype="0" fill="hold" nodeType="afterEffect">
                                  <p:stCondLst>
                                    <p:cond delay="250"/>
                                  </p:stCondLst>
                                  <p:childTnLst>
                                    <p:animEffect transition="out" filter="fade">
                                      <p:cBhvr>
                                        <p:cTn id="162" dur="500"/>
                                        <p:tgtEl>
                                          <p:spTgt spid="57"/>
                                        </p:tgtEl>
                                      </p:cBhvr>
                                    </p:animEffect>
                                    <p:set>
                                      <p:cBhvr>
                                        <p:cTn id="163" dur="1" fill="hold">
                                          <p:stCondLst>
                                            <p:cond delay="499"/>
                                          </p:stCondLst>
                                        </p:cTn>
                                        <p:tgtEl>
                                          <p:spTgt spid="57"/>
                                        </p:tgtEl>
                                        <p:attrNameLst>
                                          <p:attrName>style.visibility</p:attrName>
                                        </p:attrNameLst>
                                      </p:cBhvr>
                                      <p:to>
                                        <p:strVal val="hidden"/>
                                      </p:to>
                                    </p:set>
                                  </p:childTnLst>
                                </p:cTn>
                              </p:par>
                              <p:par>
                                <p:cTn id="164" presetID="10" presetClass="exit" presetSubtype="0" fill="hold" nodeType="withEffect">
                                  <p:stCondLst>
                                    <p:cond delay="250"/>
                                  </p:stCondLst>
                                  <p:childTnLst>
                                    <p:animEffect transition="out" filter="fade">
                                      <p:cBhvr>
                                        <p:cTn id="165" dur="500"/>
                                        <p:tgtEl>
                                          <p:spTgt spid="49"/>
                                        </p:tgtEl>
                                      </p:cBhvr>
                                    </p:animEffect>
                                    <p:set>
                                      <p:cBhvr>
                                        <p:cTn id="166" dur="1" fill="hold">
                                          <p:stCondLst>
                                            <p:cond delay="499"/>
                                          </p:stCondLst>
                                        </p:cTn>
                                        <p:tgtEl>
                                          <p:spTgt spid="49"/>
                                        </p:tgtEl>
                                        <p:attrNameLst>
                                          <p:attrName>style.visibility</p:attrName>
                                        </p:attrNameLst>
                                      </p:cBhvr>
                                      <p:to>
                                        <p:strVal val="hidden"/>
                                      </p:to>
                                    </p:set>
                                  </p:childTnLst>
                                </p:cTn>
                              </p:par>
                              <p:par>
                                <p:cTn id="167" presetID="10" presetClass="exit" presetSubtype="0" fill="hold" nodeType="withEffect">
                                  <p:stCondLst>
                                    <p:cond delay="250"/>
                                  </p:stCondLst>
                                  <p:childTnLst>
                                    <p:animEffect transition="out" filter="fade">
                                      <p:cBhvr>
                                        <p:cTn id="168" dur="500"/>
                                        <p:tgtEl>
                                          <p:spTgt spid="52"/>
                                        </p:tgtEl>
                                      </p:cBhvr>
                                    </p:animEffect>
                                    <p:set>
                                      <p:cBhvr>
                                        <p:cTn id="169" dur="1" fill="hold">
                                          <p:stCondLst>
                                            <p:cond delay="499"/>
                                          </p:stCondLst>
                                        </p:cTn>
                                        <p:tgtEl>
                                          <p:spTgt spid="52"/>
                                        </p:tgtEl>
                                        <p:attrNameLst>
                                          <p:attrName>style.visibility</p:attrName>
                                        </p:attrNameLst>
                                      </p:cBhvr>
                                      <p:to>
                                        <p:strVal val="hidden"/>
                                      </p:to>
                                    </p:set>
                                  </p:childTnLst>
                                </p:cTn>
                              </p:par>
                              <p:par>
                                <p:cTn id="170" presetID="10" presetClass="exit" presetSubtype="0" fill="hold" nodeType="withEffect">
                                  <p:stCondLst>
                                    <p:cond delay="250"/>
                                  </p:stCondLst>
                                  <p:childTnLst>
                                    <p:animEffect transition="out" filter="fade">
                                      <p:cBhvr>
                                        <p:cTn id="171" dur="500"/>
                                        <p:tgtEl>
                                          <p:spTgt spid="56"/>
                                        </p:tgtEl>
                                      </p:cBhvr>
                                    </p:animEffect>
                                    <p:set>
                                      <p:cBhvr>
                                        <p:cTn id="172" dur="1" fill="hold">
                                          <p:stCondLst>
                                            <p:cond delay="499"/>
                                          </p:stCondLst>
                                        </p:cTn>
                                        <p:tgtEl>
                                          <p:spTgt spid="56"/>
                                        </p:tgtEl>
                                        <p:attrNameLst>
                                          <p:attrName>style.visibility</p:attrName>
                                        </p:attrNameLst>
                                      </p:cBhvr>
                                      <p:to>
                                        <p:strVal val="hidden"/>
                                      </p:to>
                                    </p:set>
                                  </p:childTnLst>
                                </p:cTn>
                              </p:par>
                              <p:par>
                                <p:cTn id="173" presetID="10" presetClass="exit" presetSubtype="0" fill="hold" nodeType="withEffect">
                                  <p:stCondLst>
                                    <p:cond delay="250"/>
                                  </p:stCondLst>
                                  <p:childTnLst>
                                    <p:animEffect transition="out" filter="fade">
                                      <p:cBhvr>
                                        <p:cTn id="174" dur="500"/>
                                        <p:tgtEl>
                                          <p:spTgt spid="51"/>
                                        </p:tgtEl>
                                      </p:cBhvr>
                                    </p:animEffect>
                                    <p:set>
                                      <p:cBhvr>
                                        <p:cTn id="175" dur="1" fill="hold">
                                          <p:stCondLst>
                                            <p:cond delay="499"/>
                                          </p:stCondLst>
                                        </p:cTn>
                                        <p:tgtEl>
                                          <p:spTgt spid="51"/>
                                        </p:tgtEl>
                                        <p:attrNameLst>
                                          <p:attrName>style.visibility</p:attrName>
                                        </p:attrNameLst>
                                      </p:cBhvr>
                                      <p:to>
                                        <p:strVal val="hidden"/>
                                      </p:to>
                                    </p:set>
                                  </p:childTnLst>
                                </p:cTn>
                              </p:par>
                              <p:par>
                                <p:cTn id="176" presetID="10" presetClass="exit" presetSubtype="0" fill="hold" nodeType="withEffect">
                                  <p:stCondLst>
                                    <p:cond delay="250"/>
                                  </p:stCondLst>
                                  <p:childTnLst>
                                    <p:animEffect transition="out" filter="fade">
                                      <p:cBhvr>
                                        <p:cTn id="177" dur="500"/>
                                        <p:tgtEl>
                                          <p:spTgt spid="55"/>
                                        </p:tgtEl>
                                      </p:cBhvr>
                                    </p:animEffect>
                                    <p:set>
                                      <p:cBhvr>
                                        <p:cTn id="178" dur="1" fill="hold">
                                          <p:stCondLst>
                                            <p:cond delay="499"/>
                                          </p:stCondLst>
                                        </p:cTn>
                                        <p:tgtEl>
                                          <p:spTgt spid="55"/>
                                        </p:tgtEl>
                                        <p:attrNameLst>
                                          <p:attrName>style.visibility</p:attrName>
                                        </p:attrNameLst>
                                      </p:cBhvr>
                                      <p:to>
                                        <p:strVal val="hidden"/>
                                      </p:to>
                                    </p:set>
                                  </p:childTnLst>
                                </p:cTn>
                              </p:par>
                              <p:par>
                                <p:cTn id="179" presetID="10" presetClass="exit" presetSubtype="0" fill="hold" nodeType="withEffect">
                                  <p:stCondLst>
                                    <p:cond delay="250"/>
                                  </p:stCondLst>
                                  <p:childTnLst>
                                    <p:animEffect transition="out" filter="fade">
                                      <p:cBhvr>
                                        <p:cTn id="180" dur="500"/>
                                        <p:tgtEl>
                                          <p:spTgt spid="53"/>
                                        </p:tgtEl>
                                      </p:cBhvr>
                                    </p:animEffect>
                                    <p:set>
                                      <p:cBhvr>
                                        <p:cTn id="181" dur="1" fill="hold">
                                          <p:stCondLst>
                                            <p:cond delay="499"/>
                                          </p:stCondLst>
                                        </p:cTn>
                                        <p:tgtEl>
                                          <p:spTgt spid="53"/>
                                        </p:tgtEl>
                                        <p:attrNameLst>
                                          <p:attrName>style.visibility</p:attrName>
                                        </p:attrNameLst>
                                      </p:cBhvr>
                                      <p:to>
                                        <p:strVal val="hidden"/>
                                      </p:to>
                                    </p:set>
                                  </p:childTnLst>
                                </p:cTn>
                              </p:par>
                              <p:par>
                                <p:cTn id="182" presetID="10" presetClass="exit" presetSubtype="0" fill="hold" nodeType="withEffect">
                                  <p:stCondLst>
                                    <p:cond delay="250"/>
                                  </p:stCondLst>
                                  <p:childTnLst>
                                    <p:animEffect transition="out" filter="fade">
                                      <p:cBhvr>
                                        <p:cTn id="183" dur="500"/>
                                        <p:tgtEl>
                                          <p:spTgt spid="54"/>
                                        </p:tgtEl>
                                      </p:cBhvr>
                                    </p:animEffect>
                                    <p:set>
                                      <p:cBhvr>
                                        <p:cTn id="184" dur="1" fill="hold">
                                          <p:stCondLst>
                                            <p:cond delay="499"/>
                                          </p:stCondLst>
                                        </p:cTn>
                                        <p:tgtEl>
                                          <p:spTgt spid="54"/>
                                        </p:tgtEl>
                                        <p:attrNameLst>
                                          <p:attrName>style.visibility</p:attrName>
                                        </p:attrNameLst>
                                      </p:cBhvr>
                                      <p:to>
                                        <p:strVal val="hidden"/>
                                      </p:to>
                                    </p:set>
                                  </p:childTnLst>
                                </p:cTn>
                              </p:par>
                              <p:par>
                                <p:cTn id="185" presetID="10" presetClass="exit" presetSubtype="0" fill="hold" nodeType="withEffect">
                                  <p:stCondLst>
                                    <p:cond delay="250"/>
                                  </p:stCondLst>
                                  <p:childTnLst>
                                    <p:animEffect transition="out" filter="fade">
                                      <p:cBhvr>
                                        <p:cTn id="186" dur="500"/>
                                        <p:tgtEl>
                                          <p:spTgt spid="47"/>
                                        </p:tgtEl>
                                      </p:cBhvr>
                                    </p:animEffect>
                                    <p:set>
                                      <p:cBhvr>
                                        <p:cTn id="187" dur="1" fill="hold">
                                          <p:stCondLst>
                                            <p:cond delay="499"/>
                                          </p:stCondLst>
                                        </p:cTn>
                                        <p:tgtEl>
                                          <p:spTgt spid="47"/>
                                        </p:tgtEl>
                                        <p:attrNameLst>
                                          <p:attrName>style.visibility</p:attrName>
                                        </p:attrNameLst>
                                      </p:cBhvr>
                                      <p:to>
                                        <p:strVal val="hidden"/>
                                      </p:to>
                                    </p:set>
                                  </p:childTnLst>
                                </p:cTn>
                              </p:par>
                              <p:par>
                                <p:cTn id="188" presetID="10" presetClass="exit" presetSubtype="0" fill="hold" nodeType="withEffect">
                                  <p:stCondLst>
                                    <p:cond delay="250"/>
                                  </p:stCondLst>
                                  <p:childTnLst>
                                    <p:animEffect transition="out" filter="fade">
                                      <p:cBhvr>
                                        <p:cTn id="189" dur="500"/>
                                        <p:tgtEl>
                                          <p:spTgt spid="46"/>
                                        </p:tgtEl>
                                      </p:cBhvr>
                                    </p:animEffect>
                                    <p:set>
                                      <p:cBhvr>
                                        <p:cTn id="190" dur="1" fill="hold">
                                          <p:stCondLst>
                                            <p:cond delay="499"/>
                                          </p:stCondLst>
                                        </p:cTn>
                                        <p:tgtEl>
                                          <p:spTgt spid="46"/>
                                        </p:tgtEl>
                                        <p:attrNameLst>
                                          <p:attrName>style.visibility</p:attrName>
                                        </p:attrNameLst>
                                      </p:cBhvr>
                                      <p:to>
                                        <p:strVal val="hidden"/>
                                      </p:to>
                                    </p:set>
                                  </p:childTnLst>
                                </p:cTn>
                              </p:par>
                              <p:par>
                                <p:cTn id="191" presetID="10" presetClass="entr" presetSubtype="0" fill="hold" nodeType="withEffect">
                                  <p:stCondLst>
                                    <p:cond delay="250"/>
                                  </p:stCondLst>
                                  <p:childTnLst>
                                    <p:set>
                                      <p:cBhvr>
                                        <p:cTn id="192" dur="1" fill="hold">
                                          <p:stCondLst>
                                            <p:cond delay="0"/>
                                          </p:stCondLst>
                                        </p:cTn>
                                        <p:tgtEl>
                                          <p:spTgt spid="58"/>
                                        </p:tgtEl>
                                        <p:attrNameLst>
                                          <p:attrName>style.visibility</p:attrName>
                                        </p:attrNameLst>
                                      </p:cBhvr>
                                      <p:to>
                                        <p:strVal val="visible"/>
                                      </p:to>
                                    </p:set>
                                    <p:animEffect transition="in" filter="fade">
                                      <p:cBhvr>
                                        <p:cTn id="193" dur="500"/>
                                        <p:tgtEl>
                                          <p:spTgt spid="58"/>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60"/>
                                        </p:tgtEl>
                                        <p:attrNameLst>
                                          <p:attrName>style.visibility</p:attrName>
                                        </p:attrNameLst>
                                      </p:cBhvr>
                                      <p:to>
                                        <p:strVal val="visible"/>
                                      </p:to>
                                    </p:set>
                                    <p:animEffect transition="in" filter="fade">
                                      <p:cBhvr>
                                        <p:cTn id="198" dur="500"/>
                                        <p:tgtEl>
                                          <p:spTgt spid="60"/>
                                        </p:tgtEl>
                                      </p:cBhvr>
                                    </p:animEffect>
                                  </p:childTnLst>
                                </p:cTn>
                              </p:par>
                              <p:par>
                                <p:cTn id="199" presetID="10" presetClass="entr" presetSubtype="0" fill="hold" nodeType="withEffect">
                                  <p:stCondLst>
                                    <p:cond delay="0"/>
                                  </p:stCondLst>
                                  <p:childTnLst>
                                    <p:set>
                                      <p:cBhvr>
                                        <p:cTn id="200" dur="1" fill="hold">
                                          <p:stCondLst>
                                            <p:cond delay="0"/>
                                          </p:stCondLst>
                                        </p:cTn>
                                        <p:tgtEl>
                                          <p:spTgt spid="71"/>
                                        </p:tgtEl>
                                        <p:attrNameLst>
                                          <p:attrName>style.visibility</p:attrName>
                                        </p:attrNameLst>
                                      </p:cBhvr>
                                      <p:to>
                                        <p:strVal val="visible"/>
                                      </p:to>
                                    </p:set>
                                    <p:animEffect transition="in" filter="fade">
                                      <p:cBhvr>
                                        <p:cTn id="201" dur="500"/>
                                        <p:tgtEl>
                                          <p:spTgt spid="71"/>
                                        </p:tgtEl>
                                      </p:cBhvr>
                                    </p:animEffect>
                                  </p:childTnLst>
                                </p:cTn>
                              </p:par>
                              <p:par>
                                <p:cTn id="202" presetID="10" presetClass="exit" presetSubtype="0" fill="hold" nodeType="withEffect">
                                  <p:stCondLst>
                                    <p:cond delay="0"/>
                                  </p:stCondLst>
                                  <p:childTnLst>
                                    <p:animEffect transition="out" filter="fade">
                                      <p:cBhvr>
                                        <p:cTn id="203" dur="500"/>
                                        <p:tgtEl>
                                          <p:spTgt spid="6"/>
                                        </p:tgtEl>
                                      </p:cBhvr>
                                    </p:animEffect>
                                    <p:set>
                                      <p:cBhvr>
                                        <p:cTn id="204" dur="1" fill="hold">
                                          <p:stCondLst>
                                            <p:cond delay="499"/>
                                          </p:stCondLst>
                                        </p:cTn>
                                        <p:tgtEl>
                                          <p:spTgt spid="6"/>
                                        </p:tgtEl>
                                        <p:attrNameLst>
                                          <p:attrName>style.visibility</p:attrName>
                                        </p:attrNameLst>
                                      </p:cBhvr>
                                      <p:to>
                                        <p:strVal val="hidden"/>
                                      </p:to>
                                    </p:set>
                                  </p:childTnLst>
                                </p:cTn>
                              </p:par>
                            </p:childTnLst>
                          </p:cTn>
                        </p:par>
                        <p:par>
                          <p:cTn id="205" fill="hold">
                            <p:stCondLst>
                              <p:cond delay="500"/>
                            </p:stCondLst>
                            <p:childTnLst>
                              <p:par>
                                <p:cTn id="206" presetID="42" presetClass="path" presetSubtype="0" accel="50000" decel="50000" fill="hold" nodeType="afterEffect">
                                  <p:stCondLst>
                                    <p:cond delay="250"/>
                                  </p:stCondLst>
                                  <p:childTnLst>
                                    <p:animMotion origin="layout" path="M -1.66667E-6 1.48148E-6 L 0.26962 0.3537 " pathEditMode="relative" rAng="0" ptsTypes="AA">
                                      <p:cBhvr>
                                        <p:cTn id="207" dur="2000" fill="hold"/>
                                        <p:tgtEl>
                                          <p:spTgt spid="61"/>
                                        </p:tgtEl>
                                        <p:attrNameLst>
                                          <p:attrName>ppt_x</p:attrName>
                                          <p:attrName>ppt_y</p:attrName>
                                        </p:attrNameLst>
                                      </p:cBhvr>
                                      <p:rCtr x="13472" y="17685"/>
                                    </p:animMotion>
                                  </p:childTnLst>
                                </p:cTn>
                              </p:par>
                              <p:par>
                                <p:cTn id="208" presetID="42" presetClass="path" presetSubtype="0" accel="50000" decel="50000" fill="hold" nodeType="withEffect">
                                  <p:stCondLst>
                                    <p:cond delay="250"/>
                                  </p:stCondLst>
                                  <p:childTnLst>
                                    <p:animMotion origin="layout" path="M -4.16667E-6 2.59259E-6 L 0.23542 0.24236 " pathEditMode="relative" rAng="0" ptsTypes="AA">
                                      <p:cBhvr>
                                        <p:cTn id="209" dur="2000" fill="hold"/>
                                        <p:tgtEl>
                                          <p:spTgt spid="50"/>
                                        </p:tgtEl>
                                        <p:attrNameLst>
                                          <p:attrName>ppt_x</p:attrName>
                                          <p:attrName>ppt_y</p:attrName>
                                        </p:attrNameLst>
                                      </p:cBhvr>
                                      <p:rCtr x="11771" y="12106"/>
                                    </p:animMotion>
                                  </p:childTnLst>
                                </p:cTn>
                              </p:par>
                              <p:par>
                                <p:cTn id="210" presetID="42" presetClass="path" presetSubtype="0" accel="50000" decel="50000" fill="hold" nodeType="withEffect">
                                  <p:stCondLst>
                                    <p:cond delay="250"/>
                                  </p:stCondLst>
                                  <p:childTnLst>
                                    <p:animMotion origin="layout" path="M 1.11022E-16 -1.85185E-6 L 0.24306 0.28866 " pathEditMode="relative" rAng="0" ptsTypes="AA">
                                      <p:cBhvr>
                                        <p:cTn id="211" dur="2000" fill="hold"/>
                                        <p:tgtEl>
                                          <p:spTgt spid="62"/>
                                        </p:tgtEl>
                                        <p:attrNameLst>
                                          <p:attrName>ppt_x</p:attrName>
                                          <p:attrName>ppt_y</p:attrName>
                                        </p:attrNameLst>
                                      </p:cBhvr>
                                      <p:rCtr x="12153" y="14421"/>
                                    </p:animMotion>
                                  </p:childTnLst>
                                </p:cTn>
                              </p:par>
                              <p:par>
                                <p:cTn id="212" presetID="42" presetClass="path" presetSubtype="0" accel="50000" decel="50000" fill="hold" nodeType="withEffect">
                                  <p:stCondLst>
                                    <p:cond delay="250"/>
                                  </p:stCondLst>
                                  <p:childTnLst>
                                    <p:animMotion origin="layout" path="M 2.22222E-6 1.48148E-6 L 0.26128 0.32963 " pathEditMode="relative" rAng="0" ptsTypes="AA">
                                      <p:cBhvr>
                                        <p:cTn id="213" dur="2000" fill="hold"/>
                                        <p:tgtEl>
                                          <p:spTgt spid="63"/>
                                        </p:tgtEl>
                                        <p:attrNameLst>
                                          <p:attrName>ppt_x</p:attrName>
                                          <p:attrName>ppt_y</p:attrName>
                                        </p:attrNameLst>
                                      </p:cBhvr>
                                      <p:rCtr x="13056" y="16481"/>
                                    </p:animMotion>
                                  </p:childTnLst>
                                </p:cTn>
                              </p:par>
                              <p:par>
                                <p:cTn id="214" presetID="42" presetClass="path" presetSubtype="0" accel="50000" decel="50000" fill="hold" nodeType="withEffect">
                                  <p:stCondLst>
                                    <p:cond delay="250"/>
                                  </p:stCondLst>
                                  <p:childTnLst>
                                    <p:animMotion origin="layout" path="M -5.55556E-7 0 L 0.25451 0.2581 " pathEditMode="relative" rAng="0" ptsTypes="AA">
                                      <p:cBhvr>
                                        <p:cTn id="215" dur="2000" fill="hold"/>
                                        <p:tgtEl>
                                          <p:spTgt spid="64"/>
                                        </p:tgtEl>
                                        <p:attrNameLst>
                                          <p:attrName>ppt_x</p:attrName>
                                          <p:attrName>ppt_y</p:attrName>
                                        </p:attrNameLst>
                                      </p:cBhvr>
                                      <p:rCtr x="12726" y="12894"/>
                                    </p:animMotion>
                                  </p:childTnLst>
                                </p:cTn>
                              </p:par>
                              <p:par>
                                <p:cTn id="216" presetID="42" presetClass="path" presetSubtype="0" accel="50000" decel="50000" fill="hold" nodeType="withEffect">
                                  <p:stCondLst>
                                    <p:cond delay="250"/>
                                  </p:stCondLst>
                                  <p:childTnLst>
                                    <p:animMotion origin="layout" path="M 3.88889E-6 -1.48148E-6 L 0.24496 0.28287 " pathEditMode="relative" rAng="0" ptsTypes="AA">
                                      <p:cBhvr>
                                        <p:cTn id="217" dur="2000" fill="hold"/>
                                        <p:tgtEl>
                                          <p:spTgt spid="65"/>
                                        </p:tgtEl>
                                        <p:attrNameLst>
                                          <p:attrName>ppt_x</p:attrName>
                                          <p:attrName>ppt_y</p:attrName>
                                        </p:attrNameLst>
                                      </p:cBhvr>
                                      <p:rCtr x="12240" y="14144"/>
                                    </p:animMotion>
                                  </p:childTnLst>
                                </p:cTn>
                              </p:par>
                              <p:par>
                                <p:cTn id="218" presetID="42" presetClass="path" presetSubtype="0" accel="50000" decel="50000" fill="hold" nodeType="withEffect">
                                  <p:stCondLst>
                                    <p:cond delay="250"/>
                                  </p:stCondLst>
                                  <p:childTnLst>
                                    <p:animMotion origin="layout" path="M -2.77778E-6 4.44444E-6 L 0.29427 0.21504 " pathEditMode="relative" rAng="0" ptsTypes="AA">
                                      <p:cBhvr>
                                        <p:cTn id="219" dur="2000" fill="hold"/>
                                        <p:tgtEl>
                                          <p:spTgt spid="66"/>
                                        </p:tgtEl>
                                        <p:attrNameLst>
                                          <p:attrName>ppt_x</p:attrName>
                                          <p:attrName>ppt_y</p:attrName>
                                        </p:attrNameLst>
                                      </p:cBhvr>
                                      <p:rCtr x="14705" y="10741"/>
                                    </p:animMotion>
                                  </p:childTnLst>
                                </p:cTn>
                              </p:par>
                              <p:par>
                                <p:cTn id="220" presetID="42" presetClass="path" presetSubtype="0" accel="50000" decel="50000" fill="hold" nodeType="withEffect">
                                  <p:stCondLst>
                                    <p:cond delay="250"/>
                                  </p:stCondLst>
                                  <p:childTnLst>
                                    <p:animMotion origin="layout" path="M 1.94444E-6 -3.7037E-7 L 0.25416 0.31759 " pathEditMode="relative" rAng="0" ptsTypes="AA">
                                      <p:cBhvr>
                                        <p:cTn id="221" dur="2000" fill="hold"/>
                                        <p:tgtEl>
                                          <p:spTgt spid="67"/>
                                        </p:tgtEl>
                                        <p:attrNameLst>
                                          <p:attrName>ppt_x</p:attrName>
                                          <p:attrName>ppt_y</p:attrName>
                                        </p:attrNameLst>
                                      </p:cBhvr>
                                      <p:rCtr x="12708" y="15880"/>
                                    </p:animMotion>
                                  </p:childTnLst>
                                </p:cTn>
                              </p:par>
                              <p:par>
                                <p:cTn id="222" presetID="42" presetClass="path" presetSubtype="0" accel="50000" decel="50000" fill="hold" nodeType="withEffect">
                                  <p:stCondLst>
                                    <p:cond delay="250"/>
                                  </p:stCondLst>
                                  <p:childTnLst>
                                    <p:animMotion origin="layout" path="M 1.38889E-6 2.96296E-6 L 0.25538 0.39143 " pathEditMode="relative" rAng="0" ptsTypes="AA">
                                      <p:cBhvr>
                                        <p:cTn id="223" dur="2000" fill="hold"/>
                                        <p:tgtEl>
                                          <p:spTgt spid="69"/>
                                        </p:tgtEl>
                                        <p:attrNameLst>
                                          <p:attrName>ppt_x</p:attrName>
                                          <p:attrName>ppt_y</p:attrName>
                                        </p:attrNameLst>
                                      </p:cBhvr>
                                      <p:rCtr x="12760" y="19560"/>
                                    </p:animMotion>
                                  </p:childTnLst>
                                </p:cTn>
                              </p:par>
                              <p:par>
                                <p:cTn id="224" presetID="42" presetClass="path" presetSubtype="0" accel="50000" decel="50000" fill="hold" nodeType="withEffect">
                                  <p:stCondLst>
                                    <p:cond delay="250"/>
                                  </p:stCondLst>
                                  <p:childTnLst>
                                    <p:animMotion origin="layout" path="M 4.44444E-6 1.48148E-6 L 0.19913 0.32963 " pathEditMode="relative" rAng="0" ptsTypes="AA">
                                      <p:cBhvr>
                                        <p:cTn id="225" dur="2000" fill="hold"/>
                                        <p:tgtEl>
                                          <p:spTgt spid="70"/>
                                        </p:tgtEl>
                                        <p:attrNameLst>
                                          <p:attrName>ppt_x</p:attrName>
                                          <p:attrName>ppt_y</p:attrName>
                                        </p:attrNameLst>
                                      </p:cBhvr>
                                      <p:rCtr x="9948" y="16481"/>
                                    </p:animMotion>
                                  </p:childTnLst>
                                </p:cTn>
                              </p:par>
                              <p:par>
                                <p:cTn id="226" presetID="10" presetClass="exit" presetSubtype="0" fill="hold" nodeType="withEffect">
                                  <p:stCondLst>
                                    <p:cond delay="250"/>
                                  </p:stCondLst>
                                  <p:childTnLst>
                                    <p:animEffect transition="out" filter="fade">
                                      <p:cBhvr>
                                        <p:cTn id="227" dur="500"/>
                                        <p:tgtEl>
                                          <p:spTgt spid="60"/>
                                        </p:tgtEl>
                                      </p:cBhvr>
                                    </p:animEffect>
                                    <p:set>
                                      <p:cBhvr>
                                        <p:cTn id="228" dur="1" fill="hold">
                                          <p:stCondLst>
                                            <p:cond delay="499"/>
                                          </p:stCondLst>
                                        </p:cTn>
                                        <p:tgtEl>
                                          <p:spTgt spid="60"/>
                                        </p:tgtEl>
                                        <p:attrNameLst>
                                          <p:attrName>style.visibility</p:attrName>
                                        </p:attrNameLst>
                                      </p:cBhvr>
                                      <p:to>
                                        <p:strVal val="hidden"/>
                                      </p:to>
                                    </p:set>
                                  </p:childTnLst>
                                </p:cTn>
                              </p:par>
                            </p:childTnLst>
                          </p:cTn>
                        </p:par>
                        <p:par>
                          <p:cTn id="229" fill="hold">
                            <p:stCondLst>
                              <p:cond delay="2750"/>
                            </p:stCondLst>
                            <p:childTnLst>
                              <p:par>
                                <p:cTn id="230" presetID="10" presetClass="exit" presetSubtype="0" fill="hold" nodeType="afterEffect">
                                  <p:stCondLst>
                                    <p:cond delay="250"/>
                                  </p:stCondLst>
                                  <p:childTnLst>
                                    <p:animEffect transition="out" filter="fade">
                                      <p:cBhvr>
                                        <p:cTn id="231" dur="500"/>
                                        <p:tgtEl>
                                          <p:spTgt spid="70"/>
                                        </p:tgtEl>
                                      </p:cBhvr>
                                    </p:animEffect>
                                    <p:set>
                                      <p:cBhvr>
                                        <p:cTn id="232" dur="1" fill="hold">
                                          <p:stCondLst>
                                            <p:cond delay="499"/>
                                          </p:stCondLst>
                                        </p:cTn>
                                        <p:tgtEl>
                                          <p:spTgt spid="70"/>
                                        </p:tgtEl>
                                        <p:attrNameLst>
                                          <p:attrName>style.visibility</p:attrName>
                                        </p:attrNameLst>
                                      </p:cBhvr>
                                      <p:to>
                                        <p:strVal val="hidden"/>
                                      </p:to>
                                    </p:set>
                                  </p:childTnLst>
                                </p:cTn>
                              </p:par>
                              <p:par>
                                <p:cTn id="233" presetID="10" presetClass="exit" presetSubtype="0" fill="hold" nodeType="withEffect">
                                  <p:stCondLst>
                                    <p:cond delay="250"/>
                                  </p:stCondLst>
                                  <p:childTnLst>
                                    <p:animEffect transition="out" filter="fade">
                                      <p:cBhvr>
                                        <p:cTn id="234" dur="500"/>
                                        <p:tgtEl>
                                          <p:spTgt spid="61"/>
                                        </p:tgtEl>
                                      </p:cBhvr>
                                    </p:animEffect>
                                    <p:set>
                                      <p:cBhvr>
                                        <p:cTn id="235" dur="1" fill="hold">
                                          <p:stCondLst>
                                            <p:cond delay="499"/>
                                          </p:stCondLst>
                                        </p:cTn>
                                        <p:tgtEl>
                                          <p:spTgt spid="61"/>
                                        </p:tgtEl>
                                        <p:attrNameLst>
                                          <p:attrName>style.visibility</p:attrName>
                                        </p:attrNameLst>
                                      </p:cBhvr>
                                      <p:to>
                                        <p:strVal val="hidden"/>
                                      </p:to>
                                    </p:set>
                                  </p:childTnLst>
                                </p:cTn>
                              </p:par>
                              <p:par>
                                <p:cTn id="236" presetID="10" presetClass="exit" presetSubtype="0" fill="hold" nodeType="withEffect">
                                  <p:stCondLst>
                                    <p:cond delay="250"/>
                                  </p:stCondLst>
                                  <p:childTnLst>
                                    <p:animEffect transition="out" filter="fade">
                                      <p:cBhvr>
                                        <p:cTn id="237" dur="500"/>
                                        <p:tgtEl>
                                          <p:spTgt spid="64"/>
                                        </p:tgtEl>
                                      </p:cBhvr>
                                    </p:animEffect>
                                    <p:set>
                                      <p:cBhvr>
                                        <p:cTn id="238" dur="1" fill="hold">
                                          <p:stCondLst>
                                            <p:cond delay="499"/>
                                          </p:stCondLst>
                                        </p:cTn>
                                        <p:tgtEl>
                                          <p:spTgt spid="64"/>
                                        </p:tgtEl>
                                        <p:attrNameLst>
                                          <p:attrName>style.visibility</p:attrName>
                                        </p:attrNameLst>
                                      </p:cBhvr>
                                      <p:to>
                                        <p:strVal val="hidden"/>
                                      </p:to>
                                    </p:set>
                                  </p:childTnLst>
                                </p:cTn>
                              </p:par>
                              <p:par>
                                <p:cTn id="239" presetID="10" presetClass="exit" presetSubtype="0" fill="hold" nodeType="withEffect">
                                  <p:stCondLst>
                                    <p:cond delay="250"/>
                                  </p:stCondLst>
                                  <p:childTnLst>
                                    <p:animEffect transition="out" filter="fade">
                                      <p:cBhvr>
                                        <p:cTn id="240" dur="500"/>
                                        <p:tgtEl>
                                          <p:spTgt spid="66"/>
                                        </p:tgtEl>
                                      </p:cBhvr>
                                    </p:animEffect>
                                    <p:set>
                                      <p:cBhvr>
                                        <p:cTn id="241" dur="1" fill="hold">
                                          <p:stCondLst>
                                            <p:cond delay="499"/>
                                          </p:stCondLst>
                                        </p:cTn>
                                        <p:tgtEl>
                                          <p:spTgt spid="66"/>
                                        </p:tgtEl>
                                        <p:attrNameLst>
                                          <p:attrName>style.visibility</p:attrName>
                                        </p:attrNameLst>
                                      </p:cBhvr>
                                      <p:to>
                                        <p:strVal val="hidden"/>
                                      </p:to>
                                    </p:set>
                                  </p:childTnLst>
                                </p:cTn>
                              </p:par>
                              <p:par>
                                <p:cTn id="242" presetID="10" presetClass="exit" presetSubtype="0" fill="hold" nodeType="withEffect">
                                  <p:stCondLst>
                                    <p:cond delay="250"/>
                                  </p:stCondLst>
                                  <p:childTnLst>
                                    <p:animEffect transition="out" filter="fade">
                                      <p:cBhvr>
                                        <p:cTn id="243" dur="500"/>
                                        <p:tgtEl>
                                          <p:spTgt spid="69"/>
                                        </p:tgtEl>
                                      </p:cBhvr>
                                    </p:animEffect>
                                    <p:set>
                                      <p:cBhvr>
                                        <p:cTn id="244" dur="1" fill="hold">
                                          <p:stCondLst>
                                            <p:cond delay="499"/>
                                          </p:stCondLst>
                                        </p:cTn>
                                        <p:tgtEl>
                                          <p:spTgt spid="69"/>
                                        </p:tgtEl>
                                        <p:attrNameLst>
                                          <p:attrName>style.visibility</p:attrName>
                                        </p:attrNameLst>
                                      </p:cBhvr>
                                      <p:to>
                                        <p:strVal val="hidden"/>
                                      </p:to>
                                    </p:set>
                                  </p:childTnLst>
                                </p:cTn>
                              </p:par>
                              <p:par>
                                <p:cTn id="245" presetID="10" presetClass="exit" presetSubtype="0" fill="hold" nodeType="withEffect">
                                  <p:stCondLst>
                                    <p:cond delay="250"/>
                                  </p:stCondLst>
                                  <p:childTnLst>
                                    <p:animEffect transition="out" filter="fade">
                                      <p:cBhvr>
                                        <p:cTn id="246" dur="500"/>
                                        <p:tgtEl>
                                          <p:spTgt spid="63"/>
                                        </p:tgtEl>
                                      </p:cBhvr>
                                    </p:animEffect>
                                    <p:set>
                                      <p:cBhvr>
                                        <p:cTn id="247" dur="1" fill="hold">
                                          <p:stCondLst>
                                            <p:cond delay="499"/>
                                          </p:stCondLst>
                                        </p:cTn>
                                        <p:tgtEl>
                                          <p:spTgt spid="63"/>
                                        </p:tgtEl>
                                        <p:attrNameLst>
                                          <p:attrName>style.visibility</p:attrName>
                                        </p:attrNameLst>
                                      </p:cBhvr>
                                      <p:to>
                                        <p:strVal val="hidden"/>
                                      </p:to>
                                    </p:set>
                                  </p:childTnLst>
                                </p:cTn>
                              </p:par>
                              <p:par>
                                <p:cTn id="248" presetID="10" presetClass="exit" presetSubtype="0" fill="hold" nodeType="withEffect">
                                  <p:stCondLst>
                                    <p:cond delay="250"/>
                                  </p:stCondLst>
                                  <p:childTnLst>
                                    <p:animEffect transition="out" filter="fade">
                                      <p:cBhvr>
                                        <p:cTn id="249" dur="500"/>
                                        <p:tgtEl>
                                          <p:spTgt spid="50"/>
                                        </p:tgtEl>
                                      </p:cBhvr>
                                    </p:animEffect>
                                    <p:set>
                                      <p:cBhvr>
                                        <p:cTn id="250" dur="1" fill="hold">
                                          <p:stCondLst>
                                            <p:cond delay="499"/>
                                          </p:stCondLst>
                                        </p:cTn>
                                        <p:tgtEl>
                                          <p:spTgt spid="50"/>
                                        </p:tgtEl>
                                        <p:attrNameLst>
                                          <p:attrName>style.visibility</p:attrName>
                                        </p:attrNameLst>
                                      </p:cBhvr>
                                      <p:to>
                                        <p:strVal val="hidden"/>
                                      </p:to>
                                    </p:set>
                                  </p:childTnLst>
                                </p:cTn>
                              </p:par>
                              <p:par>
                                <p:cTn id="251" presetID="10" presetClass="exit" presetSubtype="0" fill="hold" nodeType="withEffect">
                                  <p:stCondLst>
                                    <p:cond delay="250"/>
                                  </p:stCondLst>
                                  <p:childTnLst>
                                    <p:animEffect transition="out" filter="fade">
                                      <p:cBhvr>
                                        <p:cTn id="252" dur="500"/>
                                        <p:tgtEl>
                                          <p:spTgt spid="67"/>
                                        </p:tgtEl>
                                      </p:cBhvr>
                                    </p:animEffect>
                                    <p:set>
                                      <p:cBhvr>
                                        <p:cTn id="253" dur="1" fill="hold">
                                          <p:stCondLst>
                                            <p:cond delay="499"/>
                                          </p:stCondLst>
                                        </p:cTn>
                                        <p:tgtEl>
                                          <p:spTgt spid="67"/>
                                        </p:tgtEl>
                                        <p:attrNameLst>
                                          <p:attrName>style.visibility</p:attrName>
                                        </p:attrNameLst>
                                      </p:cBhvr>
                                      <p:to>
                                        <p:strVal val="hidden"/>
                                      </p:to>
                                    </p:set>
                                  </p:childTnLst>
                                </p:cTn>
                              </p:par>
                              <p:par>
                                <p:cTn id="254" presetID="10" presetClass="exit" presetSubtype="0" fill="hold" nodeType="withEffect">
                                  <p:stCondLst>
                                    <p:cond delay="250"/>
                                  </p:stCondLst>
                                  <p:childTnLst>
                                    <p:animEffect transition="out" filter="fade">
                                      <p:cBhvr>
                                        <p:cTn id="255" dur="500"/>
                                        <p:tgtEl>
                                          <p:spTgt spid="62"/>
                                        </p:tgtEl>
                                      </p:cBhvr>
                                    </p:animEffect>
                                    <p:set>
                                      <p:cBhvr>
                                        <p:cTn id="256" dur="1" fill="hold">
                                          <p:stCondLst>
                                            <p:cond delay="499"/>
                                          </p:stCondLst>
                                        </p:cTn>
                                        <p:tgtEl>
                                          <p:spTgt spid="62"/>
                                        </p:tgtEl>
                                        <p:attrNameLst>
                                          <p:attrName>style.visibility</p:attrName>
                                        </p:attrNameLst>
                                      </p:cBhvr>
                                      <p:to>
                                        <p:strVal val="hidden"/>
                                      </p:to>
                                    </p:set>
                                  </p:childTnLst>
                                </p:cTn>
                              </p:par>
                              <p:par>
                                <p:cTn id="257" presetID="10" presetClass="exit" presetSubtype="0" fill="hold" nodeType="withEffect">
                                  <p:stCondLst>
                                    <p:cond delay="250"/>
                                  </p:stCondLst>
                                  <p:childTnLst>
                                    <p:animEffect transition="out" filter="fade">
                                      <p:cBhvr>
                                        <p:cTn id="258" dur="500"/>
                                        <p:tgtEl>
                                          <p:spTgt spid="65"/>
                                        </p:tgtEl>
                                      </p:cBhvr>
                                    </p:animEffect>
                                    <p:set>
                                      <p:cBhvr>
                                        <p:cTn id="259" dur="1" fill="hold">
                                          <p:stCondLst>
                                            <p:cond delay="499"/>
                                          </p:stCondLst>
                                        </p:cTn>
                                        <p:tgtEl>
                                          <p:spTgt spid="65"/>
                                        </p:tgtEl>
                                        <p:attrNameLst>
                                          <p:attrName>style.visibility</p:attrName>
                                        </p:attrNameLst>
                                      </p:cBhvr>
                                      <p:to>
                                        <p:strVal val="hidden"/>
                                      </p:to>
                                    </p:set>
                                  </p:childTnLst>
                                </p:cTn>
                              </p:par>
                              <p:par>
                                <p:cTn id="260" presetID="10" presetClass="entr" presetSubtype="0" fill="hold" nodeType="withEffect">
                                  <p:stCondLst>
                                    <p:cond delay="250"/>
                                  </p:stCondLst>
                                  <p:childTnLst>
                                    <p:set>
                                      <p:cBhvr>
                                        <p:cTn id="261" dur="1" fill="hold">
                                          <p:stCondLst>
                                            <p:cond delay="0"/>
                                          </p:stCondLst>
                                        </p:cTn>
                                        <p:tgtEl>
                                          <p:spTgt spid="72"/>
                                        </p:tgtEl>
                                        <p:attrNameLst>
                                          <p:attrName>style.visibility</p:attrName>
                                        </p:attrNameLst>
                                      </p:cBhvr>
                                      <p:to>
                                        <p:strVal val="visible"/>
                                      </p:to>
                                    </p:set>
                                    <p:animEffect transition="in" filter="fade">
                                      <p:cBhvr>
                                        <p:cTn id="262" dur="500"/>
                                        <p:tgtEl>
                                          <p:spTgt spid="72"/>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77"/>
                                        </p:tgtEl>
                                        <p:attrNameLst>
                                          <p:attrName>style.visibility</p:attrName>
                                        </p:attrNameLst>
                                      </p:cBhvr>
                                      <p:to>
                                        <p:strVal val="visible"/>
                                      </p:to>
                                    </p:set>
                                    <p:animEffect transition="in" filter="fade">
                                      <p:cBhvr>
                                        <p:cTn id="267" dur="500"/>
                                        <p:tgtEl>
                                          <p:spTgt spid="7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78"/>
                                        </p:tgtEl>
                                        <p:attrNameLst>
                                          <p:attrName>style.visibility</p:attrName>
                                        </p:attrNameLst>
                                      </p:cBhvr>
                                      <p:to>
                                        <p:strVal val="visible"/>
                                      </p:to>
                                    </p:set>
                                    <p:animEffect transition="in" filter="fade">
                                      <p:cBhvr>
                                        <p:cTn id="27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7C37A-9579-4902-BCFF-A1A6686EA01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2:5</a:t>
            </a:r>
          </a:p>
        </p:txBody>
      </p:sp>
      <p:sp>
        <p:nvSpPr>
          <p:cNvPr id="5" name="Rectangle 4">
            <a:extLst>
              <a:ext uri="{FF2B5EF4-FFF2-40B4-BE49-F238E27FC236}">
                <a16:creationId xmlns:a16="http://schemas.microsoft.com/office/drawing/2014/main" id="{581C5419-B779-4B21-B1FA-861471813B24}"/>
              </a:ext>
            </a:extLst>
          </p:cNvPr>
          <p:cNvSpPr/>
          <p:nvPr/>
        </p:nvSpPr>
        <p:spPr>
          <a:xfrm>
            <a:off x="1112968" y="5293410"/>
            <a:ext cx="7210757" cy="461665"/>
          </a:xfrm>
          <a:prstGeom prst="rect">
            <a:avLst/>
          </a:prstGeom>
        </p:spPr>
        <p:txBody>
          <a:bodyPr wrap="none">
            <a:spAutoFit/>
          </a:bodyPr>
          <a:lstStyle/>
          <a:p>
            <a:r>
              <a:rPr lang="en-GB" sz="2400" dirty="0">
                <a:latin typeface="Myriad Pro" panose="020B0503030403020204" pitchFamily="34" charset="0"/>
              </a:rPr>
              <a:t>We can represent this as 16 divided into groups of          .</a:t>
            </a:r>
          </a:p>
        </p:txBody>
      </p:sp>
      <p:sp>
        <p:nvSpPr>
          <p:cNvPr id="6" name="Rectangle 5">
            <a:extLst>
              <a:ext uri="{FF2B5EF4-FFF2-40B4-BE49-F238E27FC236}">
                <a16:creationId xmlns:a16="http://schemas.microsoft.com/office/drawing/2014/main" id="{2A2F1F94-0AEC-4B34-81BE-A7DCC8E97271}"/>
              </a:ext>
            </a:extLst>
          </p:cNvPr>
          <p:cNvSpPr/>
          <p:nvPr/>
        </p:nvSpPr>
        <p:spPr>
          <a:xfrm>
            <a:off x="4086931" y="5850425"/>
            <a:ext cx="970138" cy="461665"/>
          </a:xfrm>
          <a:prstGeom prst="rect">
            <a:avLst/>
          </a:prstGeom>
        </p:spPr>
        <p:txBody>
          <a:bodyPr wrap="none">
            <a:spAutoFit/>
          </a:bodyPr>
          <a:lstStyle/>
          <a:p>
            <a:pPr algn="ctr"/>
            <a:r>
              <a:rPr lang="en-GB" sz="2400" dirty="0">
                <a:latin typeface="Myriad Pro" panose="020B0503030403020204" pitchFamily="34" charset="0"/>
              </a:rPr>
              <a:t>16 ÷ 2</a:t>
            </a:r>
          </a:p>
        </p:txBody>
      </p:sp>
      <p:sp>
        <p:nvSpPr>
          <p:cNvPr id="7" name="Rectangle 7">
            <a:extLst>
              <a:ext uri="{FF2B5EF4-FFF2-40B4-BE49-F238E27FC236}">
                <a16:creationId xmlns:a16="http://schemas.microsoft.com/office/drawing/2014/main" id="{1EDD0B92-5E43-4AB4-ABBB-BEDAE2C11957}"/>
              </a:ext>
            </a:extLst>
          </p:cNvPr>
          <p:cNvSpPr>
            <a:spLocks noChangeArrowheads="1"/>
          </p:cNvSpPr>
          <p:nvPr/>
        </p:nvSpPr>
        <p:spPr bwMode="auto">
          <a:xfrm>
            <a:off x="7620967" y="5274361"/>
            <a:ext cx="479425" cy="527050"/>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8" name="Rectangle 7">
            <a:extLst>
              <a:ext uri="{FF2B5EF4-FFF2-40B4-BE49-F238E27FC236}">
                <a16:creationId xmlns:a16="http://schemas.microsoft.com/office/drawing/2014/main" id="{38CDA4A3-8D89-434D-939A-D88F07B4FA9C}"/>
              </a:ext>
            </a:extLst>
          </p:cNvPr>
          <p:cNvSpPr/>
          <p:nvPr/>
        </p:nvSpPr>
        <p:spPr>
          <a:xfrm>
            <a:off x="7687998" y="5305370"/>
            <a:ext cx="341760" cy="461665"/>
          </a:xfrm>
          <a:prstGeom prst="rect">
            <a:avLst/>
          </a:prstGeom>
        </p:spPr>
        <p:txBody>
          <a:bodyPr wrap="none">
            <a:spAutoFit/>
          </a:bodyPr>
          <a:lstStyle/>
          <a:p>
            <a:r>
              <a:rPr lang="en-GB" sz="2400" dirty="0">
                <a:latin typeface="Myriad Pro" panose="020B0503030403020204" pitchFamily="34" charset="0"/>
              </a:rPr>
              <a:t>2</a:t>
            </a:r>
          </a:p>
        </p:txBody>
      </p:sp>
      <p:sp>
        <p:nvSpPr>
          <p:cNvPr id="9" name="Rectangle 8">
            <a:extLst>
              <a:ext uri="{FF2B5EF4-FFF2-40B4-BE49-F238E27FC236}">
                <a16:creationId xmlns:a16="http://schemas.microsoft.com/office/drawing/2014/main" id="{B026D68D-07F6-4734-A98D-C02218022F41}"/>
              </a:ext>
            </a:extLst>
          </p:cNvPr>
          <p:cNvSpPr/>
          <p:nvPr/>
        </p:nvSpPr>
        <p:spPr>
          <a:xfrm>
            <a:off x="2752953" y="758259"/>
            <a:ext cx="3900811"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16 children, how many pairs?</a:t>
            </a:r>
            <a:endParaRPr lang="en-GB" sz="2400" dirty="0">
              <a:latin typeface="Myriad Pro" panose="020B0503030403020204" pitchFamily="34" charset="0"/>
            </a:endParaRPr>
          </a:p>
        </p:txBody>
      </p:sp>
      <p:pic>
        <p:nvPicPr>
          <p:cNvPr id="11" name="Picture 10">
            <a:extLst>
              <a:ext uri="{FF2B5EF4-FFF2-40B4-BE49-F238E27FC236}">
                <a16:creationId xmlns:a16="http://schemas.microsoft.com/office/drawing/2014/main" id="{387D920C-1F5F-43C3-89DC-186012B58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046" y="2002676"/>
            <a:ext cx="299272" cy="618496"/>
          </a:xfrm>
          <a:prstGeom prst="rect">
            <a:avLst/>
          </a:prstGeom>
        </p:spPr>
      </p:pic>
      <p:pic>
        <p:nvPicPr>
          <p:cNvPr id="12" name="Picture 11">
            <a:extLst>
              <a:ext uri="{FF2B5EF4-FFF2-40B4-BE49-F238E27FC236}">
                <a16:creationId xmlns:a16="http://schemas.microsoft.com/office/drawing/2014/main" id="{1AC9A655-BF19-4030-B4A3-0367F433A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006" y="2767194"/>
            <a:ext cx="299272" cy="618496"/>
          </a:xfrm>
          <a:prstGeom prst="rect">
            <a:avLst/>
          </a:prstGeom>
        </p:spPr>
      </p:pic>
      <p:pic>
        <p:nvPicPr>
          <p:cNvPr id="13" name="Picture 12">
            <a:extLst>
              <a:ext uri="{FF2B5EF4-FFF2-40B4-BE49-F238E27FC236}">
                <a16:creationId xmlns:a16="http://schemas.microsoft.com/office/drawing/2014/main" id="{FF2627B5-2465-46FA-A77D-05881972D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261" y="1638646"/>
            <a:ext cx="299272" cy="618496"/>
          </a:xfrm>
          <a:prstGeom prst="rect">
            <a:avLst/>
          </a:prstGeom>
        </p:spPr>
      </p:pic>
      <p:pic>
        <p:nvPicPr>
          <p:cNvPr id="14" name="Picture 13">
            <a:extLst>
              <a:ext uri="{FF2B5EF4-FFF2-40B4-BE49-F238E27FC236}">
                <a16:creationId xmlns:a16="http://schemas.microsoft.com/office/drawing/2014/main" id="{5448ED8A-1E51-47C1-A998-1D5C4B6F4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280" y="2048528"/>
            <a:ext cx="299272" cy="618496"/>
          </a:xfrm>
          <a:prstGeom prst="rect">
            <a:avLst/>
          </a:prstGeom>
        </p:spPr>
      </p:pic>
      <p:pic>
        <p:nvPicPr>
          <p:cNvPr id="15" name="Picture 14">
            <a:extLst>
              <a:ext uri="{FF2B5EF4-FFF2-40B4-BE49-F238E27FC236}">
                <a16:creationId xmlns:a16="http://schemas.microsoft.com/office/drawing/2014/main" id="{85E05666-A5C5-4B84-91D0-7C4D55083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904" y="3005008"/>
            <a:ext cx="293896" cy="618496"/>
          </a:xfrm>
          <a:prstGeom prst="rect">
            <a:avLst/>
          </a:prstGeom>
        </p:spPr>
      </p:pic>
      <p:pic>
        <p:nvPicPr>
          <p:cNvPr id="16" name="Picture 15">
            <a:extLst>
              <a:ext uri="{FF2B5EF4-FFF2-40B4-BE49-F238E27FC236}">
                <a16:creationId xmlns:a16="http://schemas.microsoft.com/office/drawing/2014/main" id="{24BEE18E-F597-46CF-B9DB-A71D4E06A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614" y="2479736"/>
            <a:ext cx="299272" cy="618496"/>
          </a:xfrm>
          <a:prstGeom prst="rect">
            <a:avLst/>
          </a:prstGeom>
        </p:spPr>
      </p:pic>
      <p:pic>
        <p:nvPicPr>
          <p:cNvPr id="17" name="Picture 16">
            <a:extLst>
              <a:ext uri="{FF2B5EF4-FFF2-40B4-BE49-F238E27FC236}">
                <a16:creationId xmlns:a16="http://schemas.microsoft.com/office/drawing/2014/main" id="{F4F6F084-2D60-4C4A-9CBC-F76CCDEB5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894" y="3089142"/>
            <a:ext cx="299272" cy="618496"/>
          </a:xfrm>
          <a:prstGeom prst="rect">
            <a:avLst/>
          </a:prstGeom>
        </p:spPr>
      </p:pic>
      <p:pic>
        <p:nvPicPr>
          <p:cNvPr id="18" name="Picture 17">
            <a:extLst>
              <a:ext uri="{FF2B5EF4-FFF2-40B4-BE49-F238E27FC236}">
                <a16:creationId xmlns:a16="http://schemas.microsoft.com/office/drawing/2014/main" id="{E119EA89-18DE-4361-B12A-46DD5902D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363" y="3343832"/>
            <a:ext cx="299272" cy="618496"/>
          </a:xfrm>
          <a:prstGeom prst="rect">
            <a:avLst/>
          </a:prstGeom>
        </p:spPr>
      </p:pic>
      <p:pic>
        <p:nvPicPr>
          <p:cNvPr id="19" name="Picture 18">
            <a:extLst>
              <a:ext uri="{FF2B5EF4-FFF2-40B4-BE49-F238E27FC236}">
                <a16:creationId xmlns:a16="http://schemas.microsoft.com/office/drawing/2014/main" id="{FD895343-F0A9-4D30-B3F6-A0E39D677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922" y="2089964"/>
            <a:ext cx="299272" cy="618496"/>
          </a:xfrm>
          <a:prstGeom prst="rect">
            <a:avLst/>
          </a:prstGeom>
        </p:spPr>
      </p:pic>
      <p:pic>
        <p:nvPicPr>
          <p:cNvPr id="20" name="Picture 19">
            <a:extLst>
              <a:ext uri="{FF2B5EF4-FFF2-40B4-BE49-F238E27FC236}">
                <a16:creationId xmlns:a16="http://schemas.microsoft.com/office/drawing/2014/main" id="{DD3AFA18-7ADD-4070-85EE-EB11BD26F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463" y="1613246"/>
            <a:ext cx="299272" cy="618496"/>
          </a:xfrm>
          <a:prstGeom prst="rect">
            <a:avLst/>
          </a:prstGeom>
        </p:spPr>
      </p:pic>
      <p:pic>
        <p:nvPicPr>
          <p:cNvPr id="21" name="Picture 20">
            <a:extLst>
              <a:ext uri="{FF2B5EF4-FFF2-40B4-BE49-F238E27FC236}">
                <a16:creationId xmlns:a16="http://schemas.microsoft.com/office/drawing/2014/main" id="{A305195C-EFED-4209-9CFD-9087BCE69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801" y="2077264"/>
            <a:ext cx="299272" cy="618496"/>
          </a:xfrm>
          <a:prstGeom prst="rect">
            <a:avLst/>
          </a:prstGeom>
        </p:spPr>
      </p:pic>
      <p:pic>
        <p:nvPicPr>
          <p:cNvPr id="22" name="Picture 21">
            <a:extLst>
              <a:ext uri="{FF2B5EF4-FFF2-40B4-BE49-F238E27FC236}">
                <a16:creationId xmlns:a16="http://schemas.microsoft.com/office/drawing/2014/main" id="{5EAF4734-6818-49E3-95B3-6D6CBD5FA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463" y="2793058"/>
            <a:ext cx="299272" cy="618496"/>
          </a:xfrm>
          <a:prstGeom prst="rect">
            <a:avLst/>
          </a:prstGeom>
        </p:spPr>
      </p:pic>
      <p:pic>
        <p:nvPicPr>
          <p:cNvPr id="23" name="Picture 22">
            <a:extLst>
              <a:ext uri="{FF2B5EF4-FFF2-40B4-BE49-F238E27FC236}">
                <a16:creationId xmlns:a16="http://schemas.microsoft.com/office/drawing/2014/main" id="{5ACD50E7-6B65-4C54-B4A2-6177B9AE6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343" y="3095541"/>
            <a:ext cx="299272" cy="618496"/>
          </a:xfrm>
          <a:prstGeom prst="rect">
            <a:avLst/>
          </a:prstGeom>
        </p:spPr>
      </p:pic>
      <p:pic>
        <p:nvPicPr>
          <p:cNvPr id="24" name="Picture 23">
            <a:extLst>
              <a:ext uri="{FF2B5EF4-FFF2-40B4-BE49-F238E27FC236}">
                <a16:creationId xmlns:a16="http://schemas.microsoft.com/office/drawing/2014/main" id="{76112142-D767-4C4B-BA4D-74145C9B3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209" y="2607063"/>
            <a:ext cx="299272" cy="618496"/>
          </a:xfrm>
          <a:prstGeom prst="rect">
            <a:avLst/>
          </a:prstGeom>
        </p:spPr>
      </p:pic>
      <p:pic>
        <p:nvPicPr>
          <p:cNvPr id="25" name="Picture 24">
            <a:extLst>
              <a:ext uri="{FF2B5EF4-FFF2-40B4-BE49-F238E27FC236}">
                <a16:creationId xmlns:a16="http://schemas.microsoft.com/office/drawing/2014/main" id="{C3B07A3E-D2C2-4037-82F5-EF5232EFF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386" y="2509566"/>
            <a:ext cx="299272" cy="618496"/>
          </a:xfrm>
          <a:prstGeom prst="rect">
            <a:avLst/>
          </a:prstGeom>
        </p:spPr>
      </p:pic>
      <p:pic>
        <p:nvPicPr>
          <p:cNvPr id="26" name="Picture 25">
            <a:extLst>
              <a:ext uri="{FF2B5EF4-FFF2-40B4-BE49-F238E27FC236}">
                <a16:creationId xmlns:a16="http://schemas.microsoft.com/office/drawing/2014/main" id="{6C3991DF-F007-487F-B1F1-964119D61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835" y="1838408"/>
            <a:ext cx="299272" cy="618496"/>
          </a:xfrm>
          <a:prstGeom prst="rect">
            <a:avLst/>
          </a:prstGeom>
        </p:spPr>
      </p:pic>
      <p:grpSp>
        <p:nvGrpSpPr>
          <p:cNvPr id="93" name="Group 92">
            <a:extLst>
              <a:ext uri="{FF2B5EF4-FFF2-40B4-BE49-F238E27FC236}">
                <a16:creationId xmlns:a16="http://schemas.microsoft.com/office/drawing/2014/main" id="{8E3A2DE6-6EF3-4EE1-A439-2E7D4EB52096}"/>
              </a:ext>
            </a:extLst>
          </p:cNvPr>
          <p:cNvGrpSpPr/>
          <p:nvPr/>
        </p:nvGrpSpPr>
        <p:grpSpPr>
          <a:xfrm>
            <a:off x="1888160" y="4034336"/>
            <a:ext cx="776049" cy="1122856"/>
            <a:chOff x="7418660" y="4193210"/>
            <a:chExt cx="776049" cy="1122856"/>
          </a:xfrm>
        </p:grpSpPr>
        <p:grpSp>
          <p:nvGrpSpPr>
            <p:cNvPr id="94" name="Group 93">
              <a:extLst>
                <a:ext uri="{FF2B5EF4-FFF2-40B4-BE49-F238E27FC236}">
                  <a16:creationId xmlns:a16="http://schemas.microsoft.com/office/drawing/2014/main" id="{9D874429-A5F1-4885-B464-19C79A85DF9A}"/>
                </a:ext>
              </a:extLst>
            </p:cNvPr>
            <p:cNvGrpSpPr/>
            <p:nvPr/>
          </p:nvGrpSpPr>
          <p:grpSpPr>
            <a:xfrm>
              <a:off x="7495753" y="4385024"/>
              <a:ext cx="613513" cy="618496"/>
              <a:chOff x="7470619" y="4385024"/>
              <a:chExt cx="613513" cy="618496"/>
            </a:xfrm>
          </p:grpSpPr>
          <p:pic>
            <p:nvPicPr>
              <p:cNvPr id="96" name="Picture 95">
                <a:extLst>
                  <a:ext uri="{FF2B5EF4-FFF2-40B4-BE49-F238E27FC236}">
                    <a16:creationId xmlns:a16="http://schemas.microsoft.com/office/drawing/2014/main" id="{8B2F7862-8F40-4DA8-BBF6-6577205F6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97" name="Picture 96">
                <a:extLst>
                  <a:ext uri="{FF2B5EF4-FFF2-40B4-BE49-F238E27FC236}">
                    <a16:creationId xmlns:a16="http://schemas.microsoft.com/office/drawing/2014/main" id="{06C8C5BD-A278-45AD-915C-4F729FD01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95" name="Oval 94">
              <a:extLst>
                <a:ext uri="{FF2B5EF4-FFF2-40B4-BE49-F238E27FC236}">
                  <a16:creationId xmlns:a16="http://schemas.microsoft.com/office/drawing/2014/main" id="{C51E73F0-9B64-4F93-9EF7-2ABABB9206C0}"/>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63" name="Group 62">
            <a:extLst>
              <a:ext uri="{FF2B5EF4-FFF2-40B4-BE49-F238E27FC236}">
                <a16:creationId xmlns:a16="http://schemas.microsoft.com/office/drawing/2014/main" id="{3A8AE408-30F7-439C-9AC9-3D75770DE314}"/>
              </a:ext>
            </a:extLst>
          </p:cNvPr>
          <p:cNvGrpSpPr/>
          <p:nvPr/>
        </p:nvGrpSpPr>
        <p:grpSpPr>
          <a:xfrm>
            <a:off x="6496910" y="4034336"/>
            <a:ext cx="776049" cy="1122856"/>
            <a:chOff x="7418660" y="4193210"/>
            <a:chExt cx="776049" cy="1122856"/>
          </a:xfrm>
        </p:grpSpPr>
        <p:grpSp>
          <p:nvGrpSpPr>
            <p:cNvPr id="64" name="Group 63">
              <a:extLst>
                <a:ext uri="{FF2B5EF4-FFF2-40B4-BE49-F238E27FC236}">
                  <a16:creationId xmlns:a16="http://schemas.microsoft.com/office/drawing/2014/main" id="{9475C62F-0269-4405-9A72-0287E3FC3F69}"/>
                </a:ext>
              </a:extLst>
            </p:cNvPr>
            <p:cNvGrpSpPr/>
            <p:nvPr/>
          </p:nvGrpSpPr>
          <p:grpSpPr>
            <a:xfrm>
              <a:off x="7495753" y="4385024"/>
              <a:ext cx="613513" cy="618496"/>
              <a:chOff x="7470619" y="4385024"/>
              <a:chExt cx="613513" cy="618496"/>
            </a:xfrm>
          </p:grpSpPr>
          <p:pic>
            <p:nvPicPr>
              <p:cNvPr id="66" name="Picture 65">
                <a:extLst>
                  <a:ext uri="{FF2B5EF4-FFF2-40B4-BE49-F238E27FC236}">
                    <a16:creationId xmlns:a16="http://schemas.microsoft.com/office/drawing/2014/main" id="{CD509FC1-37C2-4FDC-A64C-3ECD18128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67" name="Picture 66">
                <a:extLst>
                  <a:ext uri="{FF2B5EF4-FFF2-40B4-BE49-F238E27FC236}">
                    <a16:creationId xmlns:a16="http://schemas.microsoft.com/office/drawing/2014/main" id="{A19B7972-281A-4D11-BFC7-9694EFEEA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65" name="Oval 64">
              <a:extLst>
                <a:ext uri="{FF2B5EF4-FFF2-40B4-BE49-F238E27FC236}">
                  <a16:creationId xmlns:a16="http://schemas.microsoft.com/office/drawing/2014/main" id="{6F530BA2-DC27-41FD-86F8-FC2FDA1C2006}"/>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62" name="Group 61">
            <a:extLst>
              <a:ext uri="{FF2B5EF4-FFF2-40B4-BE49-F238E27FC236}">
                <a16:creationId xmlns:a16="http://schemas.microsoft.com/office/drawing/2014/main" id="{A7BF11BB-94CB-4628-8280-83F7B8BCB71F}"/>
              </a:ext>
            </a:extLst>
          </p:cNvPr>
          <p:cNvGrpSpPr/>
          <p:nvPr/>
        </p:nvGrpSpPr>
        <p:grpSpPr>
          <a:xfrm>
            <a:off x="7418660" y="4034336"/>
            <a:ext cx="776049" cy="1122856"/>
            <a:chOff x="7418660" y="4193210"/>
            <a:chExt cx="776049" cy="1122856"/>
          </a:xfrm>
        </p:grpSpPr>
        <p:grpSp>
          <p:nvGrpSpPr>
            <p:cNvPr id="61" name="Group 60">
              <a:extLst>
                <a:ext uri="{FF2B5EF4-FFF2-40B4-BE49-F238E27FC236}">
                  <a16:creationId xmlns:a16="http://schemas.microsoft.com/office/drawing/2014/main" id="{F27BC204-DA82-4942-A1B3-D191088AE2E4}"/>
                </a:ext>
              </a:extLst>
            </p:cNvPr>
            <p:cNvGrpSpPr/>
            <p:nvPr/>
          </p:nvGrpSpPr>
          <p:grpSpPr>
            <a:xfrm>
              <a:off x="7495753" y="4385024"/>
              <a:ext cx="613513" cy="618496"/>
              <a:chOff x="7470619" y="4385024"/>
              <a:chExt cx="613513" cy="618496"/>
            </a:xfrm>
          </p:grpSpPr>
          <p:pic>
            <p:nvPicPr>
              <p:cNvPr id="41" name="Picture 40">
                <a:extLst>
                  <a:ext uri="{FF2B5EF4-FFF2-40B4-BE49-F238E27FC236}">
                    <a16:creationId xmlns:a16="http://schemas.microsoft.com/office/drawing/2014/main" id="{2951D200-FB72-4D13-AD5F-48AFEA279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42" name="Picture 41">
                <a:extLst>
                  <a:ext uri="{FF2B5EF4-FFF2-40B4-BE49-F238E27FC236}">
                    <a16:creationId xmlns:a16="http://schemas.microsoft.com/office/drawing/2014/main" id="{1A407B26-67C7-428A-9CBF-11E70F912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56" name="Oval 55">
              <a:extLst>
                <a:ext uri="{FF2B5EF4-FFF2-40B4-BE49-F238E27FC236}">
                  <a16:creationId xmlns:a16="http://schemas.microsoft.com/office/drawing/2014/main" id="{40A3E89D-647E-4E08-AB98-98D2E6A32166}"/>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68" name="Group 67">
            <a:extLst>
              <a:ext uri="{FF2B5EF4-FFF2-40B4-BE49-F238E27FC236}">
                <a16:creationId xmlns:a16="http://schemas.microsoft.com/office/drawing/2014/main" id="{4E05FAAC-B197-4A5F-B1CC-25569F485CFA}"/>
              </a:ext>
            </a:extLst>
          </p:cNvPr>
          <p:cNvGrpSpPr/>
          <p:nvPr/>
        </p:nvGrpSpPr>
        <p:grpSpPr>
          <a:xfrm>
            <a:off x="4653410" y="4034336"/>
            <a:ext cx="776049" cy="1122856"/>
            <a:chOff x="7418660" y="4193210"/>
            <a:chExt cx="776049" cy="1122856"/>
          </a:xfrm>
        </p:grpSpPr>
        <p:grpSp>
          <p:nvGrpSpPr>
            <p:cNvPr id="69" name="Group 68">
              <a:extLst>
                <a:ext uri="{FF2B5EF4-FFF2-40B4-BE49-F238E27FC236}">
                  <a16:creationId xmlns:a16="http://schemas.microsoft.com/office/drawing/2014/main" id="{F61CFA8F-0E18-4953-B205-D46A1470EA2E}"/>
                </a:ext>
              </a:extLst>
            </p:cNvPr>
            <p:cNvGrpSpPr/>
            <p:nvPr/>
          </p:nvGrpSpPr>
          <p:grpSpPr>
            <a:xfrm>
              <a:off x="7495753" y="4385024"/>
              <a:ext cx="613513" cy="618496"/>
              <a:chOff x="7470619" y="4385024"/>
              <a:chExt cx="613513" cy="618496"/>
            </a:xfrm>
          </p:grpSpPr>
          <p:pic>
            <p:nvPicPr>
              <p:cNvPr id="71" name="Picture 70">
                <a:extLst>
                  <a:ext uri="{FF2B5EF4-FFF2-40B4-BE49-F238E27FC236}">
                    <a16:creationId xmlns:a16="http://schemas.microsoft.com/office/drawing/2014/main" id="{6C7A8C17-48A8-40D3-9291-85E947F18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72" name="Picture 71">
                <a:extLst>
                  <a:ext uri="{FF2B5EF4-FFF2-40B4-BE49-F238E27FC236}">
                    <a16:creationId xmlns:a16="http://schemas.microsoft.com/office/drawing/2014/main" id="{7051E38F-5963-45AD-BD90-D0F186D45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70" name="Oval 69">
              <a:extLst>
                <a:ext uri="{FF2B5EF4-FFF2-40B4-BE49-F238E27FC236}">
                  <a16:creationId xmlns:a16="http://schemas.microsoft.com/office/drawing/2014/main" id="{FD50C3BF-FA3D-4645-BC0A-1112983C01C3}"/>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73" name="Group 72">
            <a:extLst>
              <a:ext uri="{FF2B5EF4-FFF2-40B4-BE49-F238E27FC236}">
                <a16:creationId xmlns:a16="http://schemas.microsoft.com/office/drawing/2014/main" id="{B24745D6-59EF-46EF-A727-119E47F0B492}"/>
              </a:ext>
            </a:extLst>
          </p:cNvPr>
          <p:cNvGrpSpPr/>
          <p:nvPr/>
        </p:nvGrpSpPr>
        <p:grpSpPr>
          <a:xfrm>
            <a:off x="5575160" y="4034336"/>
            <a:ext cx="776049" cy="1122856"/>
            <a:chOff x="7418660" y="4193210"/>
            <a:chExt cx="776049" cy="1122856"/>
          </a:xfrm>
        </p:grpSpPr>
        <p:grpSp>
          <p:nvGrpSpPr>
            <p:cNvPr id="74" name="Group 73">
              <a:extLst>
                <a:ext uri="{FF2B5EF4-FFF2-40B4-BE49-F238E27FC236}">
                  <a16:creationId xmlns:a16="http://schemas.microsoft.com/office/drawing/2014/main" id="{4D4DF660-3C2B-4DE5-BA65-252DC5D657B3}"/>
                </a:ext>
              </a:extLst>
            </p:cNvPr>
            <p:cNvGrpSpPr/>
            <p:nvPr/>
          </p:nvGrpSpPr>
          <p:grpSpPr>
            <a:xfrm>
              <a:off x="7495753" y="4385024"/>
              <a:ext cx="613513" cy="618496"/>
              <a:chOff x="7470619" y="4385024"/>
              <a:chExt cx="613513" cy="618496"/>
            </a:xfrm>
          </p:grpSpPr>
          <p:pic>
            <p:nvPicPr>
              <p:cNvPr id="76" name="Picture 75">
                <a:extLst>
                  <a:ext uri="{FF2B5EF4-FFF2-40B4-BE49-F238E27FC236}">
                    <a16:creationId xmlns:a16="http://schemas.microsoft.com/office/drawing/2014/main" id="{01CE047E-A06D-4268-A6EB-9FD4457F5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77" name="Picture 76">
                <a:extLst>
                  <a:ext uri="{FF2B5EF4-FFF2-40B4-BE49-F238E27FC236}">
                    <a16:creationId xmlns:a16="http://schemas.microsoft.com/office/drawing/2014/main" id="{9697C7FC-E62E-4ACD-96CA-857A3CDDB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75" name="Oval 74">
              <a:extLst>
                <a:ext uri="{FF2B5EF4-FFF2-40B4-BE49-F238E27FC236}">
                  <a16:creationId xmlns:a16="http://schemas.microsoft.com/office/drawing/2014/main" id="{A6DC8920-D6B8-4313-82C7-6CF09ABDD716}"/>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78" name="Group 77">
            <a:extLst>
              <a:ext uri="{FF2B5EF4-FFF2-40B4-BE49-F238E27FC236}">
                <a16:creationId xmlns:a16="http://schemas.microsoft.com/office/drawing/2014/main" id="{43A09938-FA1D-446D-B3EF-599C3496645C}"/>
              </a:ext>
            </a:extLst>
          </p:cNvPr>
          <p:cNvGrpSpPr/>
          <p:nvPr/>
        </p:nvGrpSpPr>
        <p:grpSpPr>
          <a:xfrm>
            <a:off x="2809910" y="4034336"/>
            <a:ext cx="776049" cy="1122856"/>
            <a:chOff x="7418660" y="4193210"/>
            <a:chExt cx="776049" cy="1122856"/>
          </a:xfrm>
        </p:grpSpPr>
        <p:grpSp>
          <p:nvGrpSpPr>
            <p:cNvPr id="79" name="Group 78">
              <a:extLst>
                <a:ext uri="{FF2B5EF4-FFF2-40B4-BE49-F238E27FC236}">
                  <a16:creationId xmlns:a16="http://schemas.microsoft.com/office/drawing/2014/main" id="{BF953C7A-4144-4DD3-8C14-81A1656FCD60}"/>
                </a:ext>
              </a:extLst>
            </p:cNvPr>
            <p:cNvGrpSpPr/>
            <p:nvPr/>
          </p:nvGrpSpPr>
          <p:grpSpPr>
            <a:xfrm>
              <a:off x="7495753" y="4385024"/>
              <a:ext cx="613513" cy="618496"/>
              <a:chOff x="7470619" y="4385024"/>
              <a:chExt cx="613513" cy="618496"/>
            </a:xfrm>
          </p:grpSpPr>
          <p:pic>
            <p:nvPicPr>
              <p:cNvPr id="81" name="Picture 80">
                <a:extLst>
                  <a:ext uri="{FF2B5EF4-FFF2-40B4-BE49-F238E27FC236}">
                    <a16:creationId xmlns:a16="http://schemas.microsoft.com/office/drawing/2014/main" id="{E550B3EB-401B-455F-B12A-93133C720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82" name="Picture 81">
                <a:extLst>
                  <a:ext uri="{FF2B5EF4-FFF2-40B4-BE49-F238E27FC236}">
                    <a16:creationId xmlns:a16="http://schemas.microsoft.com/office/drawing/2014/main" id="{AF11AEB0-B68F-42C2-A436-2E865CCCB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80" name="Oval 79">
              <a:extLst>
                <a:ext uri="{FF2B5EF4-FFF2-40B4-BE49-F238E27FC236}">
                  <a16:creationId xmlns:a16="http://schemas.microsoft.com/office/drawing/2014/main" id="{751F47AA-8922-49C9-B104-B44034A4953C}"/>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83" name="Group 82">
            <a:extLst>
              <a:ext uri="{FF2B5EF4-FFF2-40B4-BE49-F238E27FC236}">
                <a16:creationId xmlns:a16="http://schemas.microsoft.com/office/drawing/2014/main" id="{1F9ADD9D-C604-46D9-BFBE-96E1E49C3B91}"/>
              </a:ext>
            </a:extLst>
          </p:cNvPr>
          <p:cNvGrpSpPr/>
          <p:nvPr/>
        </p:nvGrpSpPr>
        <p:grpSpPr>
          <a:xfrm>
            <a:off x="3731660" y="4034336"/>
            <a:ext cx="776049" cy="1122856"/>
            <a:chOff x="7418660" y="4193210"/>
            <a:chExt cx="776049" cy="1122856"/>
          </a:xfrm>
        </p:grpSpPr>
        <p:grpSp>
          <p:nvGrpSpPr>
            <p:cNvPr id="84" name="Group 83">
              <a:extLst>
                <a:ext uri="{FF2B5EF4-FFF2-40B4-BE49-F238E27FC236}">
                  <a16:creationId xmlns:a16="http://schemas.microsoft.com/office/drawing/2014/main" id="{ADB4282C-8046-474C-9FBD-F0864D6D0C24}"/>
                </a:ext>
              </a:extLst>
            </p:cNvPr>
            <p:cNvGrpSpPr/>
            <p:nvPr/>
          </p:nvGrpSpPr>
          <p:grpSpPr>
            <a:xfrm>
              <a:off x="7495753" y="4385024"/>
              <a:ext cx="613513" cy="618496"/>
              <a:chOff x="7470619" y="4385024"/>
              <a:chExt cx="613513" cy="618496"/>
            </a:xfrm>
          </p:grpSpPr>
          <p:pic>
            <p:nvPicPr>
              <p:cNvPr id="86" name="Picture 85">
                <a:extLst>
                  <a:ext uri="{FF2B5EF4-FFF2-40B4-BE49-F238E27FC236}">
                    <a16:creationId xmlns:a16="http://schemas.microsoft.com/office/drawing/2014/main" id="{82101A89-EF3A-4FBE-937A-6C923ED95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p:spPr>
          </p:pic>
          <p:pic>
            <p:nvPicPr>
              <p:cNvPr id="87" name="Picture 86">
                <a:extLst>
                  <a:ext uri="{FF2B5EF4-FFF2-40B4-BE49-F238E27FC236}">
                    <a16:creationId xmlns:a16="http://schemas.microsoft.com/office/drawing/2014/main" id="{97C65D2F-6C4C-4C7A-89C4-5AAFE6997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p:spPr>
          </p:pic>
        </p:grpSp>
        <p:sp>
          <p:nvSpPr>
            <p:cNvPr id="85" name="Oval 84">
              <a:extLst>
                <a:ext uri="{FF2B5EF4-FFF2-40B4-BE49-F238E27FC236}">
                  <a16:creationId xmlns:a16="http://schemas.microsoft.com/office/drawing/2014/main" id="{2C9CC33F-FFA6-462D-A401-CCA4E4946DA1}"/>
                </a:ext>
              </a:extLst>
            </p:cNvPr>
            <p:cNvSpPr/>
            <p:nvPr/>
          </p:nvSpPr>
          <p:spPr bwMode="auto">
            <a:xfrm>
              <a:off x="7418660" y="4193210"/>
              <a:ext cx="776049" cy="1122856"/>
            </a:xfrm>
            <a:prstGeom prst="ellips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88" name="Group 87">
            <a:extLst>
              <a:ext uri="{FF2B5EF4-FFF2-40B4-BE49-F238E27FC236}">
                <a16:creationId xmlns:a16="http://schemas.microsoft.com/office/drawing/2014/main" id="{64EA0BED-DCEC-4E0A-95AA-9120DABD16FE}"/>
              </a:ext>
            </a:extLst>
          </p:cNvPr>
          <p:cNvGrpSpPr/>
          <p:nvPr/>
        </p:nvGrpSpPr>
        <p:grpSpPr>
          <a:xfrm>
            <a:off x="966410" y="4034336"/>
            <a:ext cx="776049" cy="1122856"/>
            <a:chOff x="7418660" y="4193210"/>
            <a:chExt cx="776049" cy="1122856"/>
          </a:xfrm>
          <a:noFill/>
        </p:grpSpPr>
        <p:grpSp>
          <p:nvGrpSpPr>
            <p:cNvPr id="89" name="Group 88">
              <a:extLst>
                <a:ext uri="{FF2B5EF4-FFF2-40B4-BE49-F238E27FC236}">
                  <a16:creationId xmlns:a16="http://schemas.microsoft.com/office/drawing/2014/main" id="{F3938EB4-2E61-46EE-A77C-28D17682A13F}"/>
                </a:ext>
              </a:extLst>
            </p:cNvPr>
            <p:cNvGrpSpPr/>
            <p:nvPr/>
          </p:nvGrpSpPr>
          <p:grpSpPr>
            <a:xfrm>
              <a:off x="7495753" y="4385024"/>
              <a:ext cx="613513" cy="618496"/>
              <a:chOff x="7470619" y="4385024"/>
              <a:chExt cx="613513" cy="618496"/>
            </a:xfrm>
            <a:grpFill/>
          </p:grpSpPr>
          <p:pic>
            <p:nvPicPr>
              <p:cNvPr id="91" name="Picture 90">
                <a:extLst>
                  <a:ext uri="{FF2B5EF4-FFF2-40B4-BE49-F238E27FC236}">
                    <a16:creationId xmlns:a16="http://schemas.microsoft.com/office/drawing/2014/main" id="{55F96162-EDAF-4796-9E79-292757AF6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19" y="4385024"/>
                <a:ext cx="299272" cy="618496"/>
              </a:xfrm>
              <a:prstGeom prst="rect">
                <a:avLst/>
              </a:prstGeom>
              <a:grpFill/>
            </p:spPr>
          </p:pic>
          <p:pic>
            <p:nvPicPr>
              <p:cNvPr id="92" name="Picture 91">
                <a:extLst>
                  <a:ext uri="{FF2B5EF4-FFF2-40B4-BE49-F238E27FC236}">
                    <a16:creationId xmlns:a16="http://schemas.microsoft.com/office/drawing/2014/main" id="{77715BF8-C523-42D5-9B82-10CF52167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860" y="4385024"/>
                <a:ext cx="299272" cy="618496"/>
              </a:xfrm>
              <a:prstGeom prst="rect">
                <a:avLst/>
              </a:prstGeom>
              <a:grpFill/>
            </p:spPr>
          </p:pic>
        </p:grpSp>
        <p:sp>
          <p:nvSpPr>
            <p:cNvPr id="90" name="Oval 89">
              <a:extLst>
                <a:ext uri="{FF2B5EF4-FFF2-40B4-BE49-F238E27FC236}">
                  <a16:creationId xmlns:a16="http://schemas.microsoft.com/office/drawing/2014/main" id="{F39D1D73-1354-4282-95A8-326B34AB2A24}"/>
                </a:ext>
              </a:extLst>
            </p:cNvPr>
            <p:cNvSpPr/>
            <p:nvPr/>
          </p:nvSpPr>
          <p:spPr bwMode="auto">
            <a:xfrm>
              <a:off x="7418660" y="4193210"/>
              <a:ext cx="776049" cy="1122856"/>
            </a:xfrm>
            <a:prstGeom prst="ellipse">
              <a:avLst/>
            </a:prstGeom>
            <a:grpFill/>
            <a:ln w="158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2188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2.96296E-6 L -0.17309 0.32037 " pathEditMode="relative" rAng="0" ptsTypes="AA">
                                      <p:cBhvr>
                                        <p:cTn id="6" dur="2000" fill="hold"/>
                                        <p:tgtEl>
                                          <p:spTgt spid="11"/>
                                        </p:tgtEl>
                                        <p:attrNameLst>
                                          <p:attrName>ppt_x</p:attrName>
                                          <p:attrName>ppt_y</p:attrName>
                                        </p:attrNameLst>
                                      </p:cBhvr>
                                      <p:rCtr x="-8663" y="16019"/>
                                    </p:animMotion>
                                  </p:childTnLst>
                                </p:cTn>
                              </p:par>
                              <p:par>
                                <p:cTn id="7" presetID="42" presetClass="path" presetSubtype="0" accel="50000" decel="50000" fill="hold" nodeType="withEffect">
                                  <p:stCondLst>
                                    <p:cond delay="0"/>
                                  </p:stCondLst>
                                  <p:childTnLst>
                                    <p:animMotion origin="layout" path="M 2.77778E-7 -1.11111E-6 L -0.16406 0.2088 " pathEditMode="relative" rAng="0" ptsTypes="AA">
                                      <p:cBhvr>
                                        <p:cTn id="8" dur="2000" fill="hold"/>
                                        <p:tgtEl>
                                          <p:spTgt spid="12"/>
                                        </p:tgtEl>
                                        <p:attrNameLst>
                                          <p:attrName>ppt_x</p:attrName>
                                          <p:attrName>ppt_y</p:attrName>
                                        </p:attrNameLst>
                                      </p:cBhvr>
                                      <p:rCtr x="-8212" y="10440"/>
                                    </p:animMotion>
                                  </p:childTnLst>
                                </p:cTn>
                              </p:par>
                            </p:childTnLst>
                          </p:cTn>
                        </p:par>
                        <p:par>
                          <p:cTn id="9" fill="hold">
                            <p:stCondLst>
                              <p:cond delay="2000"/>
                            </p:stCondLst>
                            <p:childTnLst>
                              <p:par>
                                <p:cTn id="10" presetID="1" presetClass="entr" presetSubtype="0" fill="hold" nodeType="afterEffect">
                                  <p:stCondLst>
                                    <p:cond delay="250"/>
                                  </p:stCondLst>
                                  <p:childTnLst>
                                    <p:set>
                                      <p:cBhvr>
                                        <p:cTn id="11" dur="1" fill="hold">
                                          <p:stCondLst>
                                            <p:cond delay="0"/>
                                          </p:stCondLst>
                                        </p:cTn>
                                        <p:tgtEl>
                                          <p:spTgt spid="88"/>
                                        </p:tgtEl>
                                        <p:attrNameLst>
                                          <p:attrName>style.visibility</p:attrName>
                                        </p:attrNameLst>
                                      </p:cBhvr>
                                      <p:to>
                                        <p:strVal val="visible"/>
                                      </p:to>
                                    </p:set>
                                  </p:childTnLst>
                                </p:cTn>
                              </p:par>
                            </p:childTnLst>
                          </p:cTn>
                        </p:par>
                        <p:par>
                          <p:cTn id="12" fill="hold">
                            <p:stCondLst>
                              <p:cond delay="2250"/>
                            </p:stCondLst>
                            <p:childTnLst>
                              <p:par>
                                <p:cTn id="13" presetID="1" presetClass="exit" presetSubtype="0" fill="hold" nodeType="after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94444E-6 5.55112E-17 L -0.14445 0.31366 " pathEditMode="relative" rAng="0" ptsTypes="AA">
                                      <p:cBhvr>
                                        <p:cTn id="20" dur="2000" fill="hold"/>
                                        <p:tgtEl>
                                          <p:spTgt spid="14"/>
                                        </p:tgtEl>
                                        <p:attrNameLst>
                                          <p:attrName>ppt_x</p:attrName>
                                          <p:attrName>ppt_y</p:attrName>
                                        </p:attrNameLst>
                                      </p:cBhvr>
                                      <p:rCtr x="-7222" y="15671"/>
                                    </p:animMotion>
                                  </p:childTnLst>
                                </p:cTn>
                              </p:par>
                              <p:par>
                                <p:cTn id="21" presetID="42" presetClass="path" presetSubtype="0" accel="50000" decel="50000" fill="hold" nodeType="withEffect">
                                  <p:stCondLst>
                                    <p:cond delay="0"/>
                                  </p:stCondLst>
                                  <p:childTnLst>
                                    <p:animMotion origin="layout" path="M 2.5E-6 -3.33333E-6 L -0.12882 0.17408 " pathEditMode="relative" rAng="0" ptsTypes="AA">
                                      <p:cBhvr>
                                        <p:cTn id="22" dur="2000" fill="hold"/>
                                        <p:tgtEl>
                                          <p:spTgt spid="15"/>
                                        </p:tgtEl>
                                        <p:attrNameLst>
                                          <p:attrName>ppt_x</p:attrName>
                                          <p:attrName>ppt_y</p:attrName>
                                        </p:attrNameLst>
                                      </p:cBhvr>
                                      <p:rCtr x="-6441" y="8704"/>
                                    </p:animMotion>
                                  </p:childTnLst>
                                </p:cTn>
                              </p:par>
                            </p:childTnLst>
                          </p:cTn>
                        </p:par>
                        <p:par>
                          <p:cTn id="23" fill="hold">
                            <p:stCondLst>
                              <p:cond delay="2000"/>
                            </p:stCondLst>
                            <p:childTnLst>
                              <p:par>
                                <p:cTn id="24" presetID="1" presetClass="entr" presetSubtype="0" fill="hold" nodeType="afterEffect">
                                  <p:stCondLst>
                                    <p:cond delay="250"/>
                                  </p:stCondLst>
                                  <p:childTnLst>
                                    <p:set>
                                      <p:cBhvr>
                                        <p:cTn id="25" dur="1" fill="hold">
                                          <p:stCondLst>
                                            <p:cond delay="0"/>
                                          </p:stCondLst>
                                        </p:cTn>
                                        <p:tgtEl>
                                          <p:spTgt spid="93"/>
                                        </p:tgtEl>
                                        <p:attrNameLst>
                                          <p:attrName>style.visibility</p:attrName>
                                        </p:attrNameLst>
                                      </p:cBhvr>
                                      <p:to>
                                        <p:strVal val="visible"/>
                                      </p:to>
                                    </p:set>
                                  </p:childTnLst>
                                </p:cTn>
                              </p:par>
                            </p:childTnLst>
                          </p:cTn>
                        </p:par>
                        <p:par>
                          <p:cTn id="26" fill="hold">
                            <p:stCondLst>
                              <p:cond delay="2250"/>
                            </p:stCondLst>
                            <p:childTnLst>
                              <p:par>
                                <p:cTn id="27" presetID="1" presetClass="exit" presetSubtype="0" fill="hold" nodeType="after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61111E-6 2.22222E-6 L -0.09254 0.37338 " pathEditMode="relative" rAng="0" ptsTypes="AA">
                                      <p:cBhvr>
                                        <p:cTn id="34" dur="2000" fill="hold"/>
                                        <p:tgtEl>
                                          <p:spTgt spid="13"/>
                                        </p:tgtEl>
                                        <p:attrNameLst>
                                          <p:attrName>ppt_x</p:attrName>
                                          <p:attrName>ppt_y</p:attrName>
                                        </p:attrNameLst>
                                      </p:cBhvr>
                                      <p:rCtr x="-4635" y="18657"/>
                                    </p:animMotion>
                                  </p:childTnLst>
                                </p:cTn>
                              </p:par>
                              <p:par>
                                <p:cTn id="35" presetID="42" presetClass="path" presetSubtype="0" accel="50000" decel="50000" fill="hold" nodeType="withEffect">
                                  <p:stCondLst>
                                    <p:cond delay="0"/>
                                  </p:stCondLst>
                                  <p:childTnLst>
                                    <p:animMotion origin="layout" path="M -2.77778E-6 -2.96296E-6 L -0.08316 0.25116 " pathEditMode="relative" rAng="0" ptsTypes="AA">
                                      <p:cBhvr>
                                        <p:cTn id="36" dur="2000" fill="hold"/>
                                        <p:tgtEl>
                                          <p:spTgt spid="16"/>
                                        </p:tgtEl>
                                        <p:attrNameLst>
                                          <p:attrName>ppt_x</p:attrName>
                                          <p:attrName>ppt_y</p:attrName>
                                        </p:attrNameLst>
                                      </p:cBhvr>
                                      <p:rCtr x="-4167" y="12546"/>
                                    </p:animMotion>
                                  </p:childTnLst>
                                </p:cTn>
                              </p:par>
                            </p:childTnLst>
                          </p:cTn>
                        </p:par>
                        <p:par>
                          <p:cTn id="37" fill="hold">
                            <p:stCondLst>
                              <p:cond delay="2000"/>
                            </p:stCondLst>
                            <p:childTnLst>
                              <p:par>
                                <p:cTn id="38" presetID="1" presetClass="entr" presetSubtype="0" fill="hold" nodeType="afterEffect">
                                  <p:stCondLst>
                                    <p:cond delay="250"/>
                                  </p:stCondLst>
                                  <p:childTnLst>
                                    <p:set>
                                      <p:cBhvr>
                                        <p:cTn id="39" dur="1" fill="hold">
                                          <p:stCondLst>
                                            <p:cond delay="0"/>
                                          </p:stCondLst>
                                        </p:cTn>
                                        <p:tgtEl>
                                          <p:spTgt spid="78"/>
                                        </p:tgtEl>
                                        <p:attrNameLst>
                                          <p:attrName>style.visibility</p:attrName>
                                        </p:attrNameLst>
                                      </p:cBhvr>
                                      <p:to>
                                        <p:strVal val="visible"/>
                                      </p:to>
                                    </p:set>
                                  </p:childTnLst>
                                </p:cTn>
                              </p:par>
                            </p:childTnLst>
                          </p:cTn>
                        </p:par>
                        <p:par>
                          <p:cTn id="40" fill="hold">
                            <p:stCondLst>
                              <p:cond delay="2250"/>
                            </p:stCondLst>
                            <p:childTnLst>
                              <p:par>
                                <p:cTn id="41" presetID="1" presetClass="exit" presetSubtype="0" fill="hold" nodeType="after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88889E-6 1.48148E-6 L -0.04358 0.3044 " pathEditMode="relative" rAng="0" ptsTypes="AA">
                                      <p:cBhvr>
                                        <p:cTn id="48" dur="2000" fill="hold"/>
                                        <p:tgtEl>
                                          <p:spTgt spid="19"/>
                                        </p:tgtEl>
                                        <p:attrNameLst>
                                          <p:attrName>ppt_x</p:attrName>
                                          <p:attrName>ppt_y</p:attrName>
                                        </p:attrNameLst>
                                      </p:cBhvr>
                                      <p:rCtr x="-2187" y="15208"/>
                                    </p:animMotion>
                                  </p:childTnLst>
                                </p:cTn>
                              </p:par>
                              <p:par>
                                <p:cTn id="49" presetID="42" presetClass="path" presetSubtype="0" accel="50000" decel="50000" fill="hold" nodeType="withEffect">
                                  <p:stCondLst>
                                    <p:cond delay="0"/>
                                  </p:stCondLst>
                                  <p:childTnLst>
                                    <p:animMotion origin="layout" path="M -1.66667E-6 -1.85185E-6 L -0.03646 0.16366 " pathEditMode="relative" rAng="0" ptsTypes="AA">
                                      <p:cBhvr>
                                        <p:cTn id="50" dur="2000" fill="hold"/>
                                        <p:tgtEl>
                                          <p:spTgt spid="17"/>
                                        </p:tgtEl>
                                        <p:attrNameLst>
                                          <p:attrName>ppt_x</p:attrName>
                                          <p:attrName>ppt_y</p:attrName>
                                        </p:attrNameLst>
                                      </p:cBhvr>
                                      <p:rCtr x="-1823" y="8171"/>
                                    </p:animMotion>
                                  </p:childTnLst>
                                </p:cTn>
                              </p:par>
                            </p:childTnLst>
                          </p:cTn>
                        </p:par>
                        <p:par>
                          <p:cTn id="51" fill="hold">
                            <p:stCondLst>
                              <p:cond delay="2000"/>
                            </p:stCondLst>
                            <p:childTnLst>
                              <p:par>
                                <p:cTn id="52" presetID="1" presetClass="entr" presetSubtype="0" fill="hold" nodeType="afterEffect">
                                  <p:stCondLst>
                                    <p:cond delay="250"/>
                                  </p:stCondLst>
                                  <p:childTnLst>
                                    <p:set>
                                      <p:cBhvr>
                                        <p:cTn id="53" dur="1" fill="hold">
                                          <p:stCondLst>
                                            <p:cond delay="0"/>
                                          </p:stCondLst>
                                        </p:cTn>
                                        <p:tgtEl>
                                          <p:spTgt spid="83"/>
                                        </p:tgtEl>
                                        <p:attrNameLst>
                                          <p:attrName>style.visibility</p:attrName>
                                        </p:attrNameLst>
                                      </p:cBhvr>
                                      <p:to>
                                        <p:strVal val="visible"/>
                                      </p:to>
                                    </p:set>
                                  </p:childTnLst>
                                </p:cTn>
                              </p:par>
                            </p:childTnLst>
                          </p:cTn>
                        </p:par>
                        <p:par>
                          <p:cTn id="54" fill="hold">
                            <p:stCondLst>
                              <p:cond delay="225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2.77778E-7 -4.81481E-6 L 0.00399 0.2051 " pathEditMode="relative" rAng="0" ptsTypes="AA">
                                      <p:cBhvr>
                                        <p:cTn id="62" dur="2000" fill="hold"/>
                                        <p:tgtEl>
                                          <p:spTgt spid="22"/>
                                        </p:tgtEl>
                                        <p:attrNameLst>
                                          <p:attrName>ppt_x</p:attrName>
                                          <p:attrName>ppt_y</p:attrName>
                                        </p:attrNameLst>
                                      </p:cBhvr>
                                      <p:rCtr x="191" y="10255"/>
                                    </p:animMotion>
                                  </p:childTnLst>
                                </p:cTn>
                              </p:par>
                              <p:par>
                                <p:cTn id="63" presetID="50" presetClass="path" presetSubtype="0" accel="50000" decel="50000" fill="hold" nodeType="withEffect">
                                  <p:stCondLst>
                                    <p:cond delay="0"/>
                                  </p:stCondLst>
                                  <p:childTnLst>
                                    <p:animMotion origin="layout" path="M -4.44444E-6 1.11111E-6 L 0.00278 1.11111E-6 C 0.004 1.11111E-6 0.00573 0.03542 0.00573 0.06435 L 0.00573 0.12917 " pathEditMode="relative" rAng="0" ptsTypes="AAAA">
                                      <p:cBhvr>
                                        <p:cTn id="64" dur="2000" fill="hold"/>
                                        <p:tgtEl>
                                          <p:spTgt spid="18"/>
                                        </p:tgtEl>
                                        <p:attrNameLst>
                                          <p:attrName>ppt_x</p:attrName>
                                          <p:attrName>ppt_y</p:attrName>
                                        </p:attrNameLst>
                                      </p:cBhvr>
                                      <p:rCtr x="278" y="6458"/>
                                    </p:animMotion>
                                  </p:childTnLst>
                                </p:cTn>
                              </p:par>
                            </p:childTnLst>
                          </p:cTn>
                        </p:par>
                        <p:par>
                          <p:cTn id="65" fill="hold">
                            <p:stCondLst>
                              <p:cond delay="2000"/>
                            </p:stCondLst>
                            <p:childTnLst>
                              <p:par>
                                <p:cTn id="66" presetID="1" presetClass="entr" presetSubtype="0" fill="hold" nodeType="afterEffect">
                                  <p:stCondLst>
                                    <p:cond delay="250"/>
                                  </p:stCondLst>
                                  <p:childTnLst>
                                    <p:set>
                                      <p:cBhvr>
                                        <p:cTn id="67" dur="1" fill="hold">
                                          <p:stCondLst>
                                            <p:cond delay="0"/>
                                          </p:stCondLst>
                                        </p:cTn>
                                        <p:tgtEl>
                                          <p:spTgt spid="68"/>
                                        </p:tgtEl>
                                        <p:attrNameLst>
                                          <p:attrName>style.visibility</p:attrName>
                                        </p:attrNameLst>
                                      </p:cBhvr>
                                      <p:to>
                                        <p:strVal val="visible"/>
                                      </p:to>
                                    </p:set>
                                  </p:childTnLst>
                                </p:cTn>
                              </p:par>
                            </p:childTnLst>
                          </p:cTn>
                        </p:par>
                        <p:par>
                          <p:cTn id="68" fill="hold">
                            <p:stCondLst>
                              <p:cond delay="2250"/>
                            </p:stCondLst>
                            <p:childTnLst>
                              <p:par>
                                <p:cTn id="69" presetID="1" presetClass="exit" presetSubtype="0" fill="hold" nodeType="after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2.77778E-7 -4.07407E-6 L 0.07101 0.37709 " pathEditMode="relative" rAng="0" ptsTypes="AA">
                                      <p:cBhvr>
                                        <p:cTn id="76" dur="2000" fill="hold"/>
                                        <p:tgtEl>
                                          <p:spTgt spid="20"/>
                                        </p:tgtEl>
                                        <p:attrNameLst>
                                          <p:attrName>ppt_x</p:attrName>
                                          <p:attrName>ppt_y</p:attrName>
                                        </p:attrNameLst>
                                      </p:cBhvr>
                                      <p:rCtr x="3542" y="18843"/>
                                    </p:animMotion>
                                  </p:childTnLst>
                                </p:cTn>
                              </p:par>
                              <p:par>
                                <p:cTn id="77" presetID="42" presetClass="path" presetSubtype="0" accel="50000" decel="50000" fill="hold" nodeType="withEffect">
                                  <p:stCondLst>
                                    <p:cond delay="0"/>
                                  </p:stCondLst>
                                  <p:childTnLst>
                                    <p:animMotion origin="layout" path="M -3.33333E-6 3.33333E-6 L 0.0665 0.30949 " pathEditMode="relative" rAng="0" ptsTypes="AA">
                                      <p:cBhvr>
                                        <p:cTn id="78" dur="2000" fill="hold"/>
                                        <p:tgtEl>
                                          <p:spTgt spid="21"/>
                                        </p:tgtEl>
                                        <p:attrNameLst>
                                          <p:attrName>ppt_x</p:attrName>
                                          <p:attrName>ppt_y</p:attrName>
                                        </p:attrNameLst>
                                      </p:cBhvr>
                                      <p:rCtr x="3316" y="15463"/>
                                    </p:animMotion>
                                  </p:childTnLst>
                                </p:cTn>
                              </p:par>
                            </p:childTnLst>
                          </p:cTn>
                        </p:par>
                        <p:par>
                          <p:cTn id="79" fill="hold">
                            <p:stCondLst>
                              <p:cond delay="2000"/>
                            </p:stCondLst>
                            <p:childTnLst>
                              <p:par>
                                <p:cTn id="80" presetID="1" presetClass="entr" presetSubtype="0" fill="hold" nodeType="afterEffect">
                                  <p:stCondLst>
                                    <p:cond delay="250"/>
                                  </p:stCondLst>
                                  <p:childTnLst>
                                    <p:set>
                                      <p:cBhvr>
                                        <p:cTn id="81" dur="1" fill="hold">
                                          <p:stCondLst>
                                            <p:cond delay="0"/>
                                          </p:stCondLst>
                                        </p:cTn>
                                        <p:tgtEl>
                                          <p:spTgt spid="73"/>
                                        </p:tgtEl>
                                        <p:attrNameLst>
                                          <p:attrName>style.visibility</p:attrName>
                                        </p:attrNameLst>
                                      </p:cBhvr>
                                      <p:to>
                                        <p:strVal val="visible"/>
                                      </p:to>
                                    </p:set>
                                  </p:childTnLst>
                                </p:cTn>
                              </p:par>
                            </p:childTnLst>
                          </p:cTn>
                        </p:par>
                        <p:par>
                          <p:cTn id="82" fill="hold">
                            <p:stCondLst>
                              <p:cond delay="2250"/>
                            </p:stCondLst>
                            <p:childTnLst>
                              <p:par>
                                <p:cTn id="83" presetID="1" presetClass="exit" presetSubtype="0" fill="hold" nodeType="afterEffect">
                                  <p:stCondLst>
                                    <p:cond delay="0"/>
                                  </p:stCondLst>
                                  <p:childTnLst>
                                    <p:set>
                                      <p:cBhvr>
                                        <p:cTn id="84" dur="1" fill="hold">
                                          <p:stCondLst>
                                            <p:cond delay="0"/>
                                          </p:stCondLst>
                                        </p:cTn>
                                        <p:tgtEl>
                                          <p:spTgt spid="2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3.33333E-6 -1.48148E-6 L 0.10226 0.23912 " pathEditMode="relative" rAng="0" ptsTypes="AA">
                                      <p:cBhvr>
                                        <p:cTn id="90" dur="2000" fill="hold"/>
                                        <p:tgtEl>
                                          <p:spTgt spid="24"/>
                                        </p:tgtEl>
                                        <p:attrNameLst>
                                          <p:attrName>ppt_x</p:attrName>
                                          <p:attrName>ppt_y</p:attrName>
                                        </p:attrNameLst>
                                      </p:cBhvr>
                                      <p:rCtr x="5104" y="11944"/>
                                    </p:animMotion>
                                  </p:childTnLst>
                                </p:cTn>
                              </p:par>
                              <p:par>
                                <p:cTn id="91" presetID="42" presetClass="path" presetSubtype="0" accel="50000" decel="50000" fill="hold" nodeType="withEffect">
                                  <p:stCondLst>
                                    <p:cond delay="0"/>
                                  </p:stCondLst>
                                  <p:childTnLst>
                                    <p:animMotion origin="layout" path="M 1.94444E-6 2.22222E-6 L 0.11684 0.16782 " pathEditMode="relative" rAng="0" ptsTypes="AA">
                                      <p:cBhvr>
                                        <p:cTn id="92" dur="2000" fill="hold"/>
                                        <p:tgtEl>
                                          <p:spTgt spid="23"/>
                                        </p:tgtEl>
                                        <p:attrNameLst>
                                          <p:attrName>ppt_x</p:attrName>
                                          <p:attrName>ppt_y</p:attrName>
                                        </p:attrNameLst>
                                      </p:cBhvr>
                                      <p:rCtr x="5833" y="8380"/>
                                    </p:animMotion>
                                  </p:childTnLst>
                                </p:cTn>
                              </p:par>
                            </p:childTnLst>
                          </p:cTn>
                        </p:par>
                        <p:par>
                          <p:cTn id="93" fill="hold">
                            <p:stCondLst>
                              <p:cond delay="2000"/>
                            </p:stCondLst>
                            <p:childTnLst>
                              <p:par>
                                <p:cTn id="94" presetID="1" presetClass="entr" presetSubtype="0" fill="hold" nodeType="afterEffect">
                                  <p:stCondLst>
                                    <p:cond delay="250"/>
                                  </p:stCondLst>
                                  <p:childTnLst>
                                    <p:set>
                                      <p:cBhvr>
                                        <p:cTn id="95" dur="1" fill="hold">
                                          <p:stCondLst>
                                            <p:cond delay="0"/>
                                          </p:stCondLst>
                                        </p:cTn>
                                        <p:tgtEl>
                                          <p:spTgt spid="63"/>
                                        </p:tgtEl>
                                        <p:attrNameLst>
                                          <p:attrName>style.visibility</p:attrName>
                                        </p:attrNameLst>
                                      </p:cBhvr>
                                      <p:to>
                                        <p:strVal val="visible"/>
                                      </p:to>
                                    </p:set>
                                  </p:childTnLst>
                                </p:cTn>
                              </p:par>
                            </p:childTnLst>
                          </p:cTn>
                        </p:par>
                        <p:par>
                          <p:cTn id="96" fill="hold">
                            <p:stCondLst>
                              <p:cond delay="2250"/>
                            </p:stCondLst>
                            <p:childTnLst>
                              <p:par>
                                <p:cTn id="97" presetID="1" presetClass="exit" presetSubtype="0" fill="hold" nodeType="after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nodeType="clickEffect">
                                  <p:stCondLst>
                                    <p:cond delay="0"/>
                                  </p:stCondLst>
                                  <p:childTnLst>
                                    <p:animMotion origin="layout" path="M -3.33333E-6 -4.44444E-6 L 0.16042 0.34422 " pathEditMode="relative" rAng="0" ptsTypes="AA">
                                      <p:cBhvr>
                                        <p:cTn id="104" dur="2000" fill="hold"/>
                                        <p:tgtEl>
                                          <p:spTgt spid="26"/>
                                        </p:tgtEl>
                                        <p:attrNameLst>
                                          <p:attrName>ppt_x</p:attrName>
                                          <p:attrName>ppt_y</p:attrName>
                                        </p:attrNameLst>
                                      </p:cBhvr>
                                      <p:rCtr x="8021" y="17199"/>
                                    </p:animMotion>
                                  </p:childTnLst>
                                </p:cTn>
                              </p:par>
                              <p:par>
                                <p:cTn id="105" presetID="42" presetClass="path" presetSubtype="0" accel="50000" decel="50000" fill="hold" nodeType="withEffect">
                                  <p:stCondLst>
                                    <p:cond delay="0"/>
                                  </p:stCondLst>
                                  <p:childTnLst>
                                    <p:animMotion origin="layout" path="M 1.11111E-6 3.7037E-7 L 0.15486 0.24653 " pathEditMode="relative" rAng="0" ptsTypes="AA">
                                      <p:cBhvr>
                                        <p:cTn id="106" dur="2000" fill="hold"/>
                                        <p:tgtEl>
                                          <p:spTgt spid="25"/>
                                        </p:tgtEl>
                                        <p:attrNameLst>
                                          <p:attrName>ppt_x</p:attrName>
                                          <p:attrName>ppt_y</p:attrName>
                                        </p:attrNameLst>
                                      </p:cBhvr>
                                      <p:rCtr x="7743" y="12315"/>
                                    </p:animMotion>
                                  </p:childTnLst>
                                </p:cTn>
                              </p:par>
                            </p:childTnLst>
                          </p:cTn>
                        </p:par>
                        <p:par>
                          <p:cTn id="107" fill="hold">
                            <p:stCondLst>
                              <p:cond delay="2000"/>
                            </p:stCondLst>
                            <p:childTnLst>
                              <p:par>
                                <p:cTn id="108" presetID="1" presetClass="entr" presetSubtype="0" fill="hold" nodeType="afterEffect">
                                  <p:stCondLst>
                                    <p:cond delay="250"/>
                                  </p:stCondLst>
                                  <p:childTnLst>
                                    <p:set>
                                      <p:cBhvr>
                                        <p:cTn id="109" dur="1" fill="hold">
                                          <p:stCondLst>
                                            <p:cond delay="0"/>
                                          </p:stCondLst>
                                        </p:cTn>
                                        <p:tgtEl>
                                          <p:spTgt spid="62"/>
                                        </p:tgtEl>
                                        <p:attrNameLst>
                                          <p:attrName>style.visibility</p:attrName>
                                        </p:attrNameLst>
                                      </p:cBhvr>
                                      <p:to>
                                        <p:strVal val="visible"/>
                                      </p:to>
                                    </p:set>
                                  </p:childTnLst>
                                </p:cTn>
                              </p:par>
                            </p:childTnLst>
                          </p:cTn>
                        </p:par>
                        <p:par>
                          <p:cTn id="110" fill="hold">
                            <p:stCondLst>
                              <p:cond delay="2250"/>
                            </p:stCondLst>
                            <p:childTnLst>
                              <p:par>
                                <p:cTn id="111" presetID="1" presetClass="exit" presetSubtype="0" fill="hold" nodeType="afterEffect">
                                  <p:stCondLst>
                                    <p:cond delay="0"/>
                                  </p:stCondLst>
                                  <p:childTnLst>
                                    <p:set>
                                      <p:cBhvr>
                                        <p:cTn id="112" dur="1" fill="hold">
                                          <p:stCondLst>
                                            <p:cond delay="0"/>
                                          </p:stCondLst>
                                        </p:cTn>
                                        <p:tgtEl>
                                          <p:spTgt spid="26"/>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2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500"/>
                                        <p:tgtEl>
                                          <p:spTgt spid="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fade">
                                      <p:cBhvr>
                                        <p:cTn id="122" dur="500"/>
                                        <p:tgtEl>
                                          <p:spTgt spid="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fade">
                                      <p:cBhvr>
                                        <p:cTn id="127" dur="50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
                                        </p:tgtEl>
                                        <p:attrNameLst>
                                          <p:attrName>style.visibility</p:attrName>
                                        </p:attrNameLst>
                                      </p:cBhvr>
                                      <p:to>
                                        <p:strVal val="visible"/>
                                      </p:to>
                                    </p:set>
                                    <p:animEffect transition="in" filter="fade">
                                      <p:cBhvr>
                                        <p:cTn id="1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885893-211A-4EF0-AE70-405B2C4B78D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2:6</a:t>
            </a:r>
          </a:p>
        </p:txBody>
      </p:sp>
      <p:sp>
        <p:nvSpPr>
          <p:cNvPr id="4" name="Rectangle 3">
            <a:extLst>
              <a:ext uri="{FF2B5EF4-FFF2-40B4-BE49-F238E27FC236}">
                <a16:creationId xmlns:a16="http://schemas.microsoft.com/office/drawing/2014/main" id="{A14AEF68-13F1-4C1C-BC6D-7F14C0D56E37}"/>
              </a:ext>
            </a:extLst>
          </p:cNvPr>
          <p:cNvSpPr/>
          <p:nvPr/>
        </p:nvSpPr>
        <p:spPr>
          <a:xfrm>
            <a:off x="1877064" y="764704"/>
            <a:ext cx="5389872"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Arial" panose="020B0604020202020204" pitchFamily="34" charset="0"/>
              </a:rPr>
              <a:t>15 biscuits in bags of 5. How many bags?</a:t>
            </a:r>
            <a:endParaRPr lang="en-GB" sz="2400" dirty="0">
              <a:latin typeface="Myriad Pro" panose="020B0503030403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0784F16F-08DC-4680-880F-54B05E5E926A}"/>
              </a:ext>
            </a:extLst>
          </p:cNvPr>
          <p:cNvSpPr/>
          <p:nvPr/>
        </p:nvSpPr>
        <p:spPr>
          <a:xfrm>
            <a:off x="3680490" y="4727166"/>
            <a:ext cx="1996059" cy="461665"/>
          </a:xfrm>
          <a:prstGeom prst="rect">
            <a:avLst/>
          </a:prstGeom>
        </p:spPr>
        <p:txBody>
          <a:bodyPr wrap="none">
            <a:spAutoFit/>
          </a:bodyPr>
          <a:lstStyle/>
          <a:p>
            <a:r>
              <a:rPr lang="en-GB" sz="2400" dirty="0">
                <a:latin typeface="Myriad Pro" panose="020B0503030403020204" pitchFamily="34" charset="0"/>
              </a:rPr>
              <a:t>1 bag of 5 is 5.</a:t>
            </a:r>
          </a:p>
        </p:txBody>
      </p:sp>
      <p:sp>
        <p:nvSpPr>
          <p:cNvPr id="26" name="Rectangle 25">
            <a:extLst>
              <a:ext uri="{FF2B5EF4-FFF2-40B4-BE49-F238E27FC236}">
                <a16:creationId xmlns:a16="http://schemas.microsoft.com/office/drawing/2014/main" id="{3405D3A3-E84F-4BFC-A300-BF8768BD3C6B}"/>
              </a:ext>
            </a:extLst>
          </p:cNvPr>
          <p:cNvSpPr/>
          <p:nvPr/>
        </p:nvSpPr>
        <p:spPr>
          <a:xfrm>
            <a:off x="3541028" y="4727166"/>
            <a:ext cx="2274982" cy="461665"/>
          </a:xfrm>
          <a:prstGeom prst="rect">
            <a:avLst/>
          </a:prstGeom>
        </p:spPr>
        <p:txBody>
          <a:bodyPr wrap="none">
            <a:spAutoFit/>
          </a:bodyPr>
          <a:lstStyle/>
          <a:p>
            <a:r>
              <a:rPr lang="en-GB" sz="2400" dirty="0">
                <a:latin typeface="Myriad Pro" panose="020B0503030403020204" pitchFamily="34" charset="0"/>
              </a:rPr>
              <a:t>2 bags of 5 is 10.</a:t>
            </a:r>
          </a:p>
        </p:txBody>
      </p:sp>
      <p:sp>
        <p:nvSpPr>
          <p:cNvPr id="27" name="Rectangle 26">
            <a:extLst>
              <a:ext uri="{FF2B5EF4-FFF2-40B4-BE49-F238E27FC236}">
                <a16:creationId xmlns:a16="http://schemas.microsoft.com/office/drawing/2014/main" id="{83566AC7-41F5-41E1-8CBF-848FAA7F4F64}"/>
              </a:ext>
            </a:extLst>
          </p:cNvPr>
          <p:cNvSpPr/>
          <p:nvPr/>
        </p:nvSpPr>
        <p:spPr>
          <a:xfrm>
            <a:off x="3541028" y="4727166"/>
            <a:ext cx="2274982" cy="461665"/>
          </a:xfrm>
          <a:prstGeom prst="rect">
            <a:avLst/>
          </a:prstGeom>
        </p:spPr>
        <p:txBody>
          <a:bodyPr wrap="none">
            <a:spAutoFit/>
          </a:bodyPr>
          <a:lstStyle/>
          <a:p>
            <a:r>
              <a:rPr lang="en-GB" sz="2400" dirty="0">
                <a:latin typeface="Myriad Pro" panose="020B0503030403020204" pitchFamily="34" charset="0"/>
              </a:rPr>
              <a:t>3 bags of 5 is 15.</a:t>
            </a:r>
          </a:p>
        </p:txBody>
      </p:sp>
      <p:sp>
        <p:nvSpPr>
          <p:cNvPr id="28" name="Rectangle 27">
            <a:extLst>
              <a:ext uri="{FF2B5EF4-FFF2-40B4-BE49-F238E27FC236}">
                <a16:creationId xmlns:a16="http://schemas.microsoft.com/office/drawing/2014/main" id="{9FDBB83A-0741-4E0C-9ECC-90280223A30C}"/>
              </a:ext>
            </a:extLst>
          </p:cNvPr>
          <p:cNvSpPr/>
          <p:nvPr/>
        </p:nvSpPr>
        <p:spPr>
          <a:xfrm>
            <a:off x="3851920" y="5173827"/>
            <a:ext cx="1035861" cy="461665"/>
          </a:xfrm>
          <a:prstGeom prst="rect">
            <a:avLst/>
          </a:prstGeom>
        </p:spPr>
        <p:txBody>
          <a:bodyPr wrap="none">
            <a:spAutoFit/>
          </a:bodyPr>
          <a:lstStyle/>
          <a:p>
            <a:r>
              <a:rPr lang="en-GB" sz="2400" dirty="0">
                <a:latin typeface="Myriad Pro" panose="020B0503030403020204" pitchFamily="34" charset="0"/>
              </a:rPr>
              <a:t>15 ÷ 5 </a:t>
            </a:r>
          </a:p>
        </p:txBody>
      </p:sp>
      <p:sp>
        <p:nvSpPr>
          <p:cNvPr id="29" name="Rectangle 28">
            <a:extLst>
              <a:ext uri="{FF2B5EF4-FFF2-40B4-BE49-F238E27FC236}">
                <a16:creationId xmlns:a16="http://schemas.microsoft.com/office/drawing/2014/main" id="{BFA97078-BE55-45D4-ADAB-8FED2B61A759}"/>
              </a:ext>
            </a:extLst>
          </p:cNvPr>
          <p:cNvSpPr/>
          <p:nvPr/>
        </p:nvSpPr>
        <p:spPr>
          <a:xfrm>
            <a:off x="1403648" y="5563205"/>
            <a:ext cx="6443944" cy="461665"/>
          </a:xfrm>
          <a:prstGeom prst="rect">
            <a:avLst/>
          </a:prstGeom>
        </p:spPr>
        <p:txBody>
          <a:bodyPr wrap="none">
            <a:spAutoFit/>
          </a:bodyPr>
          <a:lstStyle/>
          <a:p>
            <a:r>
              <a:rPr lang="en-US" sz="2400" dirty="0">
                <a:latin typeface="Myriad Pro" panose="020B0503030403020204" pitchFamily="34" charset="0"/>
              </a:rPr>
              <a:t>15 is divided into groups of 5. There are 3 groups.</a:t>
            </a:r>
            <a:endParaRPr lang="en-GB" sz="2400" dirty="0">
              <a:latin typeface="Myriad Pro" panose="020B0503030403020204" pitchFamily="34" charset="0"/>
            </a:endParaRPr>
          </a:p>
        </p:txBody>
      </p:sp>
      <p:sp>
        <p:nvSpPr>
          <p:cNvPr id="30" name="Rectangle 29">
            <a:extLst>
              <a:ext uri="{FF2B5EF4-FFF2-40B4-BE49-F238E27FC236}">
                <a16:creationId xmlns:a16="http://schemas.microsoft.com/office/drawing/2014/main" id="{1F6470F8-432E-44B5-B0A9-429756F07888}"/>
              </a:ext>
            </a:extLst>
          </p:cNvPr>
          <p:cNvSpPr/>
          <p:nvPr/>
        </p:nvSpPr>
        <p:spPr>
          <a:xfrm>
            <a:off x="4713425" y="5167379"/>
            <a:ext cx="590226" cy="461665"/>
          </a:xfrm>
          <a:prstGeom prst="rect">
            <a:avLst/>
          </a:prstGeom>
        </p:spPr>
        <p:txBody>
          <a:bodyPr wrap="none">
            <a:spAutoFit/>
          </a:bodyPr>
          <a:lstStyle/>
          <a:p>
            <a:r>
              <a:rPr lang="en-GB" sz="2400" dirty="0">
                <a:latin typeface="Myriad Pro" panose="020B0503030403020204" pitchFamily="34" charset="0"/>
              </a:rPr>
              <a:t>= 3</a:t>
            </a:r>
          </a:p>
        </p:txBody>
      </p:sp>
      <p:sp>
        <p:nvSpPr>
          <p:cNvPr id="31" name="Rectangle 30">
            <a:extLst>
              <a:ext uri="{FF2B5EF4-FFF2-40B4-BE49-F238E27FC236}">
                <a16:creationId xmlns:a16="http://schemas.microsoft.com/office/drawing/2014/main" id="{5D0E58F4-6FCD-4210-A7EE-36A3E5B102A0}"/>
              </a:ext>
            </a:extLst>
          </p:cNvPr>
          <p:cNvSpPr/>
          <p:nvPr/>
        </p:nvSpPr>
        <p:spPr>
          <a:xfrm>
            <a:off x="1982236" y="5991671"/>
            <a:ext cx="5286768" cy="461665"/>
          </a:xfrm>
          <a:prstGeom prst="rect">
            <a:avLst/>
          </a:prstGeom>
        </p:spPr>
        <p:txBody>
          <a:bodyPr wrap="none">
            <a:spAutoFit/>
          </a:bodyPr>
          <a:lstStyle/>
          <a:p>
            <a:r>
              <a:rPr lang="en-US" sz="2400" dirty="0">
                <a:latin typeface="Myriad Pro" panose="020B0503030403020204" pitchFamily="34" charset="0"/>
              </a:rPr>
              <a:t>15 divided into groups of 5 is equal to 3.</a:t>
            </a:r>
            <a:endParaRPr lang="en-GB" sz="2400" dirty="0">
              <a:latin typeface="Myriad Pro" panose="020B0503030403020204" pitchFamily="34" charset="0"/>
            </a:endParaRPr>
          </a:p>
        </p:txBody>
      </p:sp>
      <p:pic>
        <p:nvPicPr>
          <p:cNvPr id="33" name="Picture 32">
            <a:extLst>
              <a:ext uri="{FF2B5EF4-FFF2-40B4-BE49-F238E27FC236}">
                <a16:creationId xmlns:a16="http://schemas.microsoft.com/office/drawing/2014/main" id="{6B0A4BF7-4B45-4B73-A7A2-5DB7235739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71496" y="3866160"/>
            <a:ext cx="2118567" cy="830998"/>
          </a:xfrm>
          <a:prstGeom prst="rect">
            <a:avLst/>
          </a:prstGeom>
        </p:spPr>
      </p:pic>
      <p:pic>
        <p:nvPicPr>
          <p:cNvPr id="34" name="Picture 33">
            <a:extLst>
              <a:ext uri="{FF2B5EF4-FFF2-40B4-BE49-F238E27FC236}">
                <a16:creationId xmlns:a16="http://schemas.microsoft.com/office/drawing/2014/main" id="{0B90DAEB-6B36-4205-BB6F-16A74C30C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150" y="1579929"/>
            <a:ext cx="640110" cy="648424"/>
          </a:xfrm>
          <a:prstGeom prst="rect">
            <a:avLst/>
          </a:prstGeom>
        </p:spPr>
      </p:pic>
      <p:pic>
        <p:nvPicPr>
          <p:cNvPr id="35" name="Picture 34">
            <a:extLst>
              <a:ext uri="{FF2B5EF4-FFF2-40B4-BE49-F238E27FC236}">
                <a16:creationId xmlns:a16="http://schemas.microsoft.com/office/drawing/2014/main" id="{B7C5E062-1D09-43BA-ADD6-264FECA98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552" y="1650080"/>
            <a:ext cx="640110" cy="648424"/>
          </a:xfrm>
          <a:prstGeom prst="rect">
            <a:avLst/>
          </a:prstGeom>
        </p:spPr>
      </p:pic>
      <p:pic>
        <p:nvPicPr>
          <p:cNvPr id="36" name="Picture 35">
            <a:extLst>
              <a:ext uri="{FF2B5EF4-FFF2-40B4-BE49-F238E27FC236}">
                <a16:creationId xmlns:a16="http://schemas.microsoft.com/office/drawing/2014/main" id="{7AFD0862-2393-451B-865E-FD0CFC569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981" y="2324778"/>
            <a:ext cx="640110" cy="648424"/>
          </a:xfrm>
          <a:prstGeom prst="rect">
            <a:avLst/>
          </a:prstGeom>
        </p:spPr>
      </p:pic>
      <p:pic>
        <p:nvPicPr>
          <p:cNvPr id="37" name="Picture 36">
            <a:extLst>
              <a:ext uri="{FF2B5EF4-FFF2-40B4-BE49-F238E27FC236}">
                <a16:creationId xmlns:a16="http://schemas.microsoft.com/office/drawing/2014/main" id="{D275EA72-3197-4411-994D-DC094948F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771" y="2596685"/>
            <a:ext cx="640110" cy="648424"/>
          </a:xfrm>
          <a:prstGeom prst="rect">
            <a:avLst/>
          </a:prstGeom>
        </p:spPr>
      </p:pic>
      <p:pic>
        <p:nvPicPr>
          <p:cNvPr id="38" name="Picture 37">
            <a:extLst>
              <a:ext uri="{FF2B5EF4-FFF2-40B4-BE49-F238E27FC236}">
                <a16:creationId xmlns:a16="http://schemas.microsoft.com/office/drawing/2014/main" id="{5ADEB47D-03B9-423F-97AD-5AC0A5810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698" y="2045501"/>
            <a:ext cx="640110" cy="648424"/>
          </a:xfrm>
          <a:prstGeom prst="rect">
            <a:avLst/>
          </a:prstGeom>
        </p:spPr>
      </p:pic>
      <p:pic>
        <p:nvPicPr>
          <p:cNvPr id="39" name="Picture 38">
            <a:extLst>
              <a:ext uri="{FF2B5EF4-FFF2-40B4-BE49-F238E27FC236}">
                <a16:creationId xmlns:a16="http://schemas.microsoft.com/office/drawing/2014/main" id="{459F483D-B84C-4465-8DE8-A11F82621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1351186"/>
            <a:ext cx="640110" cy="648424"/>
          </a:xfrm>
          <a:prstGeom prst="rect">
            <a:avLst/>
          </a:prstGeom>
        </p:spPr>
      </p:pic>
      <p:pic>
        <p:nvPicPr>
          <p:cNvPr id="40" name="Picture 39">
            <a:extLst>
              <a:ext uri="{FF2B5EF4-FFF2-40B4-BE49-F238E27FC236}">
                <a16:creationId xmlns:a16="http://schemas.microsoft.com/office/drawing/2014/main" id="{089D991C-3758-4876-BE4A-67DF99128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8832" y="2737836"/>
            <a:ext cx="640110" cy="648424"/>
          </a:xfrm>
          <a:prstGeom prst="rect">
            <a:avLst/>
          </a:prstGeom>
        </p:spPr>
      </p:pic>
      <p:pic>
        <p:nvPicPr>
          <p:cNvPr id="41" name="Picture 40">
            <a:extLst>
              <a:ext uri="{FF2B5EF4-FFF2-40B4-BE49-F238E27FC236}">
                <a16:creationId xmlns:a16="http://schemas.microsoft.com/office/drawing/2014/main" id="{DE56D476-32FE-4C83-BDD2-91841D22C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495202"/>
            <a:ext cx="640110" cy="648424"/>
          </a:xfrm>
          <a:prstGeom prst="rect">
            <a:avLst/>
          </a:prstGeom>
        </p:spPr>
      </p:pic>
      <p:pic>
        <p:nvPicPr>
          <p:cNvPr id="42" name="Picture 41">
            <a:extLst>
              <a:ext uri="{FF2B5EF4-FFF2-40B4-BE49-F238E27FC236}">
                <a16:creationId xmlns:a16="http://schemas.microsoft.com/office/drawing/2014/main" id="{57638912-B272-472D-85AD-DA0594A39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8527" y="1902499"/>
            <a:ext cx="640110" cy="648424"/>
          </a:xfrm>
          <a:prstGeom prst="rect">
            <a:avLst/>
          </a:prstGeom>
        </p:spPr>
      </p:pic>
      <p:pic>
        <p:nvPicPr>
          <p:cNvPr id="43" name="Picture 42">
            <a:extLst>
              <a:ext uri="{FF2B5EF4-FFF2-40B4-BE49-F238E27FC236}">
                <a16:creationId xmlns:a16="http://schemas.microsoft.com/office/drawing/2014/main" id="{2DF4B530-F134-4042-A991-52B905E5C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853" y="2677650"/>
            <a:ext cx="640110" cy="648424"/>
          </a:xfrm>
          <a:prstGeom prst="rect">
            <a:avLst/>
          </a:prstGeom>
        </p:spPr>
      </p:pic>
      <p:pic>
        <p:nvPicPr>
          <p:cNvPr id="44" name="Picture 43">
            <a:extLst>
              <a:ext uri="{FF2B5EF4-FFF2-40B4-BE49-F238E27FC236}">
                <a16:creationId xmlns:a16="http://schemas.microsoft.com/office/drawing/2014/main" id="{F2DEFBEC-6BEB-44D8-8C84-6A28A19E1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9116" y="2324778"/>
            <a:ext cx="640110" cy="648424"/>
          </a:xfrm>
          <a:prstGeom prst="rect">
            <a:avLst/>
          </a:prstGeom>
        </p:spPr>
      </p:pic>
      <p:pic>
        <p:nvPicPr>
          <p:cNvPr id="45" name="Picture 44">
            <a:extLst>
              <a:ext uri="{FF2B5EF4-FFF2-40B4-BE49-F238E27FC236}">
                <a16:creationId xmlns:a16="http://schemas.microsoft.com/office/drawing/2014/main" id="{7E0280A2-6DDA-4A0C-97CA-305A35D1D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546" y="1340768"/>
            <a:ext cx="640110" cy="648424"/>
          </a:xfrm>
          <a:prstGeom prst="rect">
            <a:avLst/>
          </a:prstGeom>
        </p:spPr>
      </p:pic>
      <p:pic>
        <p:nvPicPr>
          <p:cNvPr id="46" name="Picture 45">
            <a:extLst>
              <a:ext uri="{FF2B5EF4-FFF2-40B4-BE49-F238E27FC236}">
                <a16:creationId xmlns:a16="http://schemas.microsoft.com/office/drawing/2014/main" id="{295A9366-DFFE-49A5-845D-8B1EB60F7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7828" y="1909549"/>
            <a:ext cx="640110" cy="648424"/>
          </a:xfrm>
          <a:prstGeom prst="rect">
            <a:avLst/>
          </a:prstGeom>
        </p:spPr>
      </p:pic>
      <p:pic>
        <p:nvPicPr>
          <p:cNvPr id="47" name="Picture 46">
            <a:extLst>
              <a:ext uri="{FF2B5EF4-FFF2-40B4-BE49-F238E27FC236}">
                <a16:creationId xmlns:a16="http://schemas.microsoft.com/office/drawing/2014/main" id="{42448798-5D5C-4CAE-AF96-B5811F18D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8274" y="1772816"/>
            <a:ext cx="640110" cy="648424"/>
          </a:xfrm>
          <a:prstGeom prst="rect">
            <a:avLst/>
          </a:prstGeom>
        </p:spPr>
      </p:pic>
      <p:pic>
        <p:nvPicPr>
          <p:cNvPr id="48" name="Picture 47">
            <a:extLst>
              <a:ext uri="{FF2B5EF4-FFF2-40B4-BE49-F238E27FC236}">
                <a16:creationId xmlns:a16="http://schemas.microsoft.com/office/drawing/2014/main" id="{00AF27A3-AD08-464E-AC78-FA79E1467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284" y="2630860"/>
            <a:ext cx="640110" cy="648424"/>
          </a:xfrm>
          <a:prstGeom prst="rect">
            <a:avLst/>
          </a:prstGeom>
        </p:spPr>
      </p:pic>
      <p:pic>
        <p:nvPicPr>
          <p:cNvPr id="49" name="Picture 48">
            <a:extLst>
              <a:ext uri="{FF2B5EF4-FFF2-40B4-BE49-F238E27FC236}">
                <a16:creationId xmlns:a16="http://schemas.microsoft.com/office/drawing/2014/main" id="{B39E0D2C-DFC4-44EA-B5F1-8FD3276E65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62115" y="2054803"/>
            <a:ext cx="2118567" cy="1807619"/>
          </a:xfrm>
          <a:prstGeom prst="rect">
            <a:avLst/>
          </a:prstGeom>
        </p:spPr>
      </p:pic>
      <p:pic>
        <p:nvPicPr>
          <p:cNvPr id="50" name="Picture 49">
            <a:extLst>
              <a:ext uri="{FF2B5EF4-FFF2-40B4-BE49-F238E27FC236}">
                <a16:creationId xmlns:a16="http://schemas.microsoft.com/office/drawing/2014/main" id="{D33C50E7-5C7F-4E1E-BB8E-C2ACD8C87C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94311" y="2054803"/>
            <a:ext cx="2118567" cy="1870470"/>
          </a:xfrm>
          <a:prstGeom prst="rect">
            <a:avLst/>
          </a:prstGeom>
        </p:spPr>
      </p:pic>
      <p:pic>
        <p:nvPicPr>
          <p:cNvPr id="51" name="Picture 50">
            <a:extLst>
              <a:ext uri="{FF2B5EF4-FFF2-40B4-BE49-F238E27FC236}">
                <a16:creationId xmlns:a16="http://schemas.microsoft.com/office/drawing/2014/main" id="{C47DCD57-F991-4F74-8FB1-CBFB0FA010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50865" y="2054803"/>
            <a:ext cx="2118567" cy="1870470"/>
          </a:xfrm>
          <a:prstGeom prst="rect">
            <a:avLst/>
          </a:prstGeom>
        </p:spPr>
      </p:pic>
      <p:pic>
        <p:nvPicPr>
          <p:cNvPr id="52" name="Picture 51">
            <a:extLst>
              <a:ext uri="{FF2B5EF4-FFF2-40B4-BE49-F238E27FC236}">
                <a16:creationId xmlns:a16="http://schemas.microsoft.com/office/drawing/2014/main" id="{87E2D85E-7110-43C9-BCA5-B5240A21C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07419" y="3866160"/>
            <a:ext cx="2118567" cy="830998"/>
          </a:xfrm>
          <a:prstGeom prst="rect">
            <a:avLst/>
          </a:prstGeom>
        </p:spPr>
      </p:pic>
      <p:pic>
        <p:nvPicPr>
          <p:cNvPr id="53" name="Picture 52">
            <a:extLst>
              <a:ext uri="{FF2B5EF4-FFF2-40B4-BE49-F238E27FC236}">
                <a16:creationId xmlns:a16="http://schemas.microsoft.com/office/drawing/2014/main" id="{6C690212-42F6-43EA-B9FB-6F649D7ABE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35573" y="3866160"/>
            <a:ext cx="2118567" cy="830998"/>
          </a:xfrm>
          <a:prstGeom prst="rect">
            <a:avLst/>
          </a:prstGeom>
        </p:spPr>
      </p:pic>
    </p:spTree>
    <p:extLst>
      <p:ext uri="{BB962C8B-B14F-4D97-AF65-F5344CB8AC3E}">
        <p14:creationId xmlns:p14="http://schemas.microsoft.com/office/powerpoint/2010/main" val="22157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139 0.00092 L 0.00695 0.00092 C 0.00938 0.00092 0.0125 0.02453 0.0125 0.04398 L 0.0125 0.08703 " pathEditMode="relative" rAng="0" ptsTypes="AAAA">
                                      <p:cBhvr>
                                        <p:cTn id="6" dur="2000" fill="hold"/>
                                        <p:tgtEl>
                                          <p:spTgt spid="34"/>
                                        </p:tgtEl>
                                        <p:attrNameLst>
                                          <p:attrName>ppt_x</p:attrName>
                                          <p:attrName>ppt_y</p:attrName>
                                        </p:attrNameLst>
                                      </p:cBhvr>
                                      <p:rCtr x="556" y="4306"/>
                                    </p:animMotion>
                                  </p:childTnLst>
                                </p:cTn>
                              </p:par>
                              <p:par>
                                <p:cTn id="7" presetID="42" presetClass="path" presetSubtype="0" accel="50000" decel="50000" fill="hold" nodeType="withEffect">
                                  <p:stCondLst>
                                    <p:cond delay="0"/>
                                  </p:stCondLst>
                                  <p:childTnLst>
                                    <p:animMotion origin="layout" path="M 0.00086 -1.48148E-6 L -0.0375 0.15417 " pathEditMode="relative" rAng="0" ptsTypes="AA">
                                      <p:cBhvr>
                                        <p:cTn id="8" dur="2000" fill="hold"/>
                                        <p:tgtEl>
                                          <p:spTgt spid="35"/>
                                        </p:tgtEl>
                                        <p:attrNameLst>
                                          <p:attrName>ppt_x</p:attrName>
                                          <p:attrName>ppt_y</p:attrName>
                                        </p:attrNameLst>
                                      </p:cBhvr>
                                      <p:rCtr x="-1927" y="7708"/>
                                    </p:animMotion>
                                  </p:childTnLst>
                                </p:cTn>
                              </p:par>
                              <p:par>
                                <p:cTn id="9" presetID="42" presetClass="path" presetSubtype="0" accel="50000" decel="50000" fill="hold" nodeType="withEffect">
                                  <p:stCondLst>
                                    <p:cond delay="0"/>
                                  </p:stCondLst>
                                  <p:childTnLst>
                                    <p:animMotion origin="layout" path="M 0.00261 0.00278 L 0.00782 0.10162 " pathEditMode="relative" rAng="0" ptsTypes="AA">
                                      <p:cBhvr>
                                        <p:cTn id="10" dur="2000" fill="hold"/>
                                        <p:tgtEl>
                                          <p:spTgt spid="36"/>
                                        </p:tgtEl>
                                        <p:attrNameLst>
                                          <p:attrName>ppt_x</p:attrName>
                                          <p:attrName>ppt_y</p:attrName>
                                        </p:attrNameLst>
                                      </p:cBhvr>
                                      <p:rCtr x="260" y="4931"/>
                                    </p:animMotion>
                                  </p:childTnLst>
                                </p:cTn>
                              </p:par>
                              <p:par>
                                <p:cTn id="11" presetID="50" presetClass="path" presetSubtype="0" accel="50000" decel="50000" fill="hold" nodeType="withEffect">
                                  <p:stCondLst>
                                    <p:cond delay="0"/>
                                  </p:stCondLst>
                                  <p:childTnLst>
                                    <p:animMotion origin="layout" path="M 0.00087 4.07407E-6 L -0.00208 4.07407E-6 C -0.00329 4.07407E-6 -0.00451 0.01388 -0.00451 0.02615 C -0.00451 0.03449 -0.00763 0.04351 -0.00763 0.05231 " pathEditMode="relative" rAng="0" ptsTypes="AAAA">
                                      <p:cBhvr>
                                        <p:cTn id="12" dur="2000" fill="hold"/>
                                        <p:tgtEl>
                                          <p:spTgt spid="37"/>
                                        </p:tgtEl>
                                        <p:attrNameLst>
                                          <p:attrName>ppt_x</p:attrName>
                                          <p:attrName>ppt_y</p:attrName>
                                        </p:attrNameLst>
                                      </p:cBhvr>
                                      <p:rCtr x="-434" y="2616"/>
                                    </p:animMotion>
                                  </p:childTnLst>
                                </p:cTn>
                              </p:par>
                              <p:par>
                                <p:cTn id="13" presetID="42" presetClass="path" presetSubtype="0" accel="50000" decel="50000" fill="hold" nodeType="withEffect">
                                  <p:stCondLst>
                                    <p:cond delay="0"/>
                                  </p:stCondLst>
                                  <p:childTnLst>
                                    <p:animMotion origin="layout" path="M 1.94444E-6 0.00255 L -0.08386 0.11922 " pathEditMode="relative" rAng="0" ptsTypes="AA">
                                      <p:cBhvr>
                                        <p:cTn id="14" dur="2000" fill="hold"/>
                                        <p:tgtEl>
                                          <p:spTgt spid="39"/>
                                        </p:tgtEl>
                                        <p:attrNameLst>
                                          <p:attrName>ppt_x</p:attrName>
                                          <p:attrName>ppt_y</p:attrName>
                                        </p:attrNameLst>
                                      </p:cBhvr>
                                      <p:rCtr x="-4201" y="5833"/>
                                    </p:animMotion>
                                  </p:childTnLst>
                                </p:cTn>
                              </p:par>
                            </p:childTnLst>
                          </p:cTn>
                        </p:par>
                        <p:par>
                          <p:cTn id="15" fill="hold">
                            <p:stCondLst>
                              <p:cond delay="2000"/>
                            </p:stCondLst>
                            <p:childTnLst>
                              <p:par>
                                <p:cTn id="16" presetID="10" presetClass="entr" presetSubtype="0" fill="hold" nodeType="afterEffect">
                                  <p:stCondLst>
                                    <p:cond delay="25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par>
                          <p:cTn id="19" fill="hold">
                            <p:stCondLst>
                              <p:cond delay="2750"/>
                            </p:stCondLst>
                            <p:childTnLst>
                              <p:par>
                                <p:cTn id="20" presetID="10" presetClass="entr" presetSubtype="0" fill="hold" nodeType="afterEffect">
                                  <p:stCondLst>
                                    <p:cond delay="25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par>
                          <p:cTn id="23" fill="hold">
                            <p:stCondLst>
                              <p:cond delay="3500"/>
                            </p:stCondLst>
                            <p:childTnLst>
                              <p:par>
                                <p:cTn id="24" presetID="10" presetClass="entr" presetSubtype="0" fill="hold" grpId="0" nodeType="afterEffect">
                                  <p:stCondLst>
                                    <p:cond delay="2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05556E-6 0.00185 L -0.00643 0.04051 " pathEditMode="relative" rAng="0" ptsTypes="AA">
                                      <p:cBhvr>
                                        <p:cTn id="30" dur="2000" fill="hold"/>
                                        <p:tgtEl>
                                          <p:spTgt spid="40"/>
                                        </p:tgtEl>
                                        <p:attrNameLst>
                                          <p:attrName>ppt_x</p:attrName>
                                          <p:attrName>ppt_y</p:attrName>
                                        </p:attrNameLst>
                                      </p:cBhvr>
                                      <p:rCtr x="-330" y="1921"/>
                                    </p:animMotion>
                                  </p:childTnLst>
                                </p:cTn>
                              </p:par>
                              <p:par>
                                <p:cTn id="31" presetID="42" presetClass="path" presetSubtype="0" accel="50000" decel="50000" fill="hold" nodeType="withEffect">
                                  <p:stCondLst>
                                    <p:cond delay="0"/>
                                  </p:stCondLst>
                                  <p:childTnLst>
                                    <p:animMotion origin="layout" path="M 0.0007 -1.85185E-6 L 0.07066 0.01968 " pathEditMode="relative" rAng="0" ptsTypes="AA">
                                      <p:cBhvr>
                                        <p:cTn id="32" dur="2000" fill="hold"/>
                                        <p:tgtEl>
                                          <p:spTgt spid="38"/>
                                        </p:tgtEl>
                                        <p:attrNameLst>
                                          <p:attrName>ppt_x</p:attrName>
                                          <p:attrName>ppt_y</p:attrName>
                                        </p:attrNameLst>
                                      </p:cBhvr>
                                      <p:rCtr x="3490" y="972"/>
                                    </p:animMotion>
                                  </p:childTnLst>
                                </p:cTn>
                              </p:par>
                              <p:par>
                                <p:cTn id="33" presetID="42" presetClass="path" presetSubtype="0" accel="50000" decel="50000" fill="hold" nodeType="withEffect">
                                  <p:stCondLst>
                                    <p:cond delay="0"/>
                                  </p:stCondLst>
                                  <p:childTnLst>
                                    <p:animMotion origin="layout" path="M 0.00069 -1.48148E-6 L -0.00122 0.04051 " pathEditMode="relative" rAng="0" ptsTypes="AA">
                                      <p:cBhvr>
                                        <p:cTn id="34" dur="2000" fill="hold"/>
                                        <p:tgtEl>
                                          <p:spTgt spid="43"/>
                                        </p:tgtEl>
                                        <p:attrNameLst>
                                          <p:attrName>ppt_x</p:attrName>
                                          <p:attrName>ppt_y</p:attrName>
                                        </p:attrNameLst>
                                      </p:cBhvr>
                                      <p:rCtr x="-104" y="2014"/>
                                    </p:animMotion>
                                  </p:childTnLst>
                                </p:cTn>
                              </p:par>
                              <p:par>
                                <p:cTn id="35" presetID="42" presetClass="path" presetSubtype="0" accel="50000" decel="50000" fill="hold" nodeType="withEffect">
                                  <p:stCondLst>
                                    <p:cond delay="0"/>
                                  </p:stCondLst>
                                  <p:childTnLst>
                                    <p:animMotion origin="layout" path="M -4.72222E-6 2.96296E-6 L -0.00138 0.04051 " pathEditMode="relative" rAng="0" ptsTypes="AA">
                                      <p:cBhvr>
                                        <p:cTn id="36" dur="2000" fill="hold"/>
                                        <p:tgtEl>
                                          <p:spTgt spid="42"/>
                                        </p:tgtEl>
                                        <p:attrNameLst>
                                          <p:attrName>ppt_x</p:attrName>
                                          <p:attrName>ppt_y</p:attrName>
                                        </p:attrNameLst>
                                      </p:cBhvr>
                                      <p:rCtr x="-69" y="2014"/>
                                    </p:animMotion>
                                  </p:childTnLst>
                                </p:cTn>
                              </p:par>
                              <p:par>
                                <p:cTn id="37" presetID="50" presetClass="path" presetSubtype="0" accel="50000" decel="50000" fill="hold" nodeType="withEffect">
                                  <p:stCondLst>
                                    <p:cond delay="0"/>
                                  </p:stCondLst>
                                  <p:childTnLst>
                                    <p:animMotion origin="layout" path="M -1.11111E-6 0.00092 L 0.00972 0.00092 C 0.01493 0.00092 0.02118 0.05023 0.02118 0.09074 C 0.02118 0.12129 0.02222 0.14514 0.02222 0.17616 " pathEditMode="relative" rAng="0" ptsTypes="AAAA">
                                      <p:cBhvr>
                                        <p:cTn id="38" dur="2000" fill="hold"/>
                                        <p:tgtEl>
                                          <p:spTgt spid="41"/>
                                        </p:tgtEl>
                                        <p:attrNameLst>
                                          <p:attrName>ppt_x</p:attrName>
                                          <p:attrName>ppt_y</p:attrName>
                                        </p:attrNameLst>
                                      </p:cBhvr>
                                      <p:rCtr x="1111" y="8750"/>
                                    </p:animMotion>
                                  </p:childTnLst>
                                </p:cTn>
                              </p:par>
                            </p:childTnLst>
                          </p:cTn>
                        </p:par>
                        <p:par>
                          <p:cTn id="39" fill="hold">
                            <p:stCondLst>
                              <p:cond delay="2000"/>
                            </p:stCondLst>
                            <p:childTnLst>
                              <p:par>
                                <p:cTn id="40" presetID="10" presetClass="entr" presetSubtype="0"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2750"/>
                            </p:stCondLst>
                            <p:childTnLst>
                              <p:par>
                                <p:cTn id="44" presetID="10" presetClass="entr" presetSubtype="0" fill="hold" nodeType="afterEffect">
                                  <p:stCondLst>
                                    <p:cond delay="25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3500"/>
                            </p:stCondLst>
                            <p:childTnLst>
                              <p:par>
                                <p:cTn id="48" presetID="10" presetClass="entr" presetSubtype="0" fill="hold" grpId="0" nodeType="afterEffect">
                                  <p:stCondLst>
                                    <p:cond delay="20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xit" presetSubtype="0" fill="hold" grpId="1" nodeType="with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0.00174 0.00347 L 0.05521 0.10208 " pathEditMode="relative" rAng="0" ptsTypes="AA">
                                      <p:cBhvr>
                                        <p:cTn id="57" dur="2000" fill="hold"/>
                                        <p:tgtEl>
                                          <p:spTgt spid="44"/>
                                        </p:tgtEl>
                                        <p:attrNameLst>
                                          <p:attrName>ppt_x</p:attrName>
                                          <p:attrName>ppt_y</p:attrName>
                                        </p:attrNameLst>
                                      </p:cBhvr>
                                      <p:rCtr x="2847" y="4931"/>
                                    </p:animMotion>
                                  </p:childTnLst>
                                </p:cTn>
                              </p:par>
                              <p:par>
                                <p:cTn id="58" presetID="42" presetClass="path" presetSubtype="0" accel="50000" decel="50000" fill="hold" nodeType="withEffect">
                                  <p:stCondLst>
                                    <p:cond delay="0"/>
                                  </p:stCondLst>
                                  <p:childTnLst>
                                    <p:animMotion origin="layout" path="M 0.00451 0.00116 L 0.05191 0.12223 " pathEditMode="relative" rAng="0" ptsTypes="AA">
                                      <p:cBhvr>
                                        <p:cTn id="59" dur="2000" fill="hold"/>
                                        <p:tgtEl>
                                          <p:spTgt spid="45"/>
                                        </p:tgtEl>
                                        <p:attrNameLst>
                                          <p:attrName>ppt_x</p:attrName>
                                          <p:attrName>ppt_y</p:attrName>
                                        </p:attrNameLst>
                                      </p:cBhvr>
                                      <p:rCtr x="2361" y="6042"/>
                                    </p:animMotion>
                                  </p:childTnLst>
                                </p:cTn>
                              </p:par>
                              <p:par>
                                <p:cTn id="60" presetID="42" presetClass="path" presetSubtype="0" accel="50000" decel="50000" fill="hold" nodeType="withEffect">
                                  <p:stCondLst>
                                    <p:cond delay="0"/>
                                  </p:stCondLst>
                                  <p:childTnLst>
                                    <p:animMotion origin="layout" path="M -0.00069 -0.00185 L 0.01164 0.1169 " pathEditMode="relative" rAng="0" ptsTypes="AA">
                                      <p:cBhvr>
                                        <p:cTn id="61" dur="2000" fill="hold"/>
                                        <p:tgtEl>
                                          <p:spTgt spid="46"/>
                                        </p:tgtEl>
                                        <p:attrNameLst>
                                          <p:attrName>ppt_x</p:attrName>
                                          <p:attrName>ppt_y</p:attrName>
                                        </p:attrNameLst>
                                      </p:cBhvr>
                                      <p:rCtr x="608" y="5926"/>
                                    </p:animMotion>
                                  </p:childTnLst>
                                </p:cTn>
                              </p:par>
                              <p:par>
                                <p:cTn id="62" presetID="42" presetClass="path" presetSubtype="0" accel="50000" decel="50000" fill="hold" nodeType="withEffect">
                                  <p:stCondLst>
                                    <p:cond delay="0"/>
                                  </p:stCondLst>
                                  <p:childTnLst>
                                    <p:animMotion origin="layout" path="M 0.00174 -0.00023 L -0.03767 0.05764 " pathEditMode="relative" rAng="0" ptsTypes="AA">
                                      <p:cBhvr>
                                        <p:cTn id="63" dur="2000" fill="hold"/>
                                        <p:tgtEl>
                                          <p:spTgt spid="47"/>
                                        </p:tgtEl>
                                        <p:attrNameLst>
                                          <p:attrName>ppt_x</p:attrName>
                                          <p:attrName>ppt_y</p:attrName>
                                        </p:attrNameLst>
                                      </p:cBhvr>
                                      <p:rCtr x="-1979" y="2894"/>
                                    </p:animMotion>
                                  </p:childTnLst>
                                </p:cTn>
                              </p:par>
                              <p:par>
                                <p:cTn id="64" presetID="42" presetClass="path" presetSubtype="0" accel="50000" decel="50000" fill="hold" nodeType="withEffect">
                                  <p:stCondLst>
                                    <p:cond delay="0"/>
                                  </p:stCondLst>
                                  <p:childTnLst>
                                    <p:animMotion origin="layout" path="M -0.00538 -0.01667 L 0.02622 0.04745 " pathEditMode="relative" rAng="0" ptsTypes="AA">
                                      <p:cBhvr>
                                        <p:cTn id="65" dur="2000" fill="hold"/>
                                        <p:tgtEl>
                                          <p:spTgt spid="48"/>
                                        </p:tgtEl>
                                        <p:attrNameLst>
                                          <p:attrName>ppt_x</p:attrName>
                                          <p:attrName>ppt_y</p:attrName>
                                        </p:attrNameLst>
                                      </p:cBhvr>
                                      <p:rCtr x="1580" y="3194"/>
                                    </p:animMotion>
                                  </p:childTnLst>
                                </p:cTn>
                              </p:par>
                            </p:childTnLst>
                          </p:cTn>
                        </p:par>
                        <p:par>
                          <p:cTn id="66" fill="hold">
                            <p:stCondLst>
                              <p:cond delay="2000"/>
                            </p:stCondLst>
                            <p:childTnLst>
                              <p:par>
                                <p:cTn id="67" presetID="10" presetClass="entr" presetSubtype="0" fill="hold" nodeType="afterEffect">
                                  <p:stCondLst>
                                    <p:cond delay="25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par>
                          <p:cTn id="70" fill="hold">
                            <p:stCondLst>
                              <p:cond delay="2750"/>
                            </p:stCondLst>
                            <p:childTnLst>
                              <p:par>
                                <p:cTn id="71" presetID="10" presetClass="entr" presetSubtype="0" fill="hold" nodeType="afterEffect">
                                  <p:stCondLst>
                                    <p:cond delay="25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par>
                          <p:cTn id="74" fill="hold">
                            <p:stCondLst>
                              <p:cond delay="3500"/>
                            </p:stCondLst>
                            <p:childTnLst>
                              <p:par>
                                <p:cTn id="75" presetID="10" presetClass="entr" presetSubtype="0" fill="hold" grpId="0" nodeType="afterEffect">
                                  <p:stCondLst>
                                    <p:cond delay="20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xit" presetSubtype="0" fill="hold" grpId="1"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6"/>
                                        </p:tgtEl>
                                      </p:cBhvr>
                                    </p:animEffect>
                                    <p:set>
                                      <p:cBhvr>
                                        <p:cTn id="89" dur="1" fill="hold">
                                          <p:stCondLst>
                                            <p:cond delay="499"/>
                                          </p:stCondLst>
                                        </p:cTn>
                                        <p:tgtEl>
                                          <p:spTgt spid="3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7"/>
                                        </p:tgtEl>
                                      </p:cBhvr>
                                    </p:animEffect>
                                    <p:set>
                                      <p:cBhvr>
                                        <p:cTn id="92" dur="1" fill="hold">
                                          <p:stCondLst>
                                            <p:cond delay="499"/>
                                          </p:stCondLst>
                                        </p:cTn>
                                        <p:tgtEl>
                                          <p:spTgt spid="3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9"/>
                                        </p:tgtEl>
                                      </p:cBhvr>
                                    </p:animEffect>
                                    <p:set>
                                      <p:cBhvr>
                                        <p:cTn id="95" dur="1" fill="hold">
                                          <p:stCondLst>
                                            <p:cond delay="499"/>
                                          </p:stCondLst>
                                        </p:cTn>
                                        <p:tgtEl>
                                          <p:spTgt spid="39"/>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40"/>
                                        </p:tgtEl>
                                      </p:cBhvr>
                                    </p:animEffect>
                                    <p:set>
                                      <p:cBhvr>
                                        <p:cTn id="98" dur="1" fill="hold">
                                          <p:stCondLst>
                                            <p:cond delay="499"/>
                                          </p:stCondLst>
                                        </p:cTn>
                                        <p:tgtEl>
                                          <p:spTgt spid="4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38"/>
                                        </p:tgtEl>
                                      </p:cBhvr>
                                    </p:animEffect>
                                    <p:set>
                                      <p:cBhvr>
                                        <p:cTn id="101" dur="1" fill="hold">
                                          <p:stCondLst>
                                            <p:cond delay="499"/>
                                          </p:stCondLst>
                                        </p:cTn>
                                        <p:tgtEl>
                                          <p:spTgt spid="3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43"/>
                                        </p:tgtEl>
                                      </p:cBhvr>
                                    </p:animEffect>
                                    <p:set>
                                      <p:cBhvr>
                                        <p:cTn id="104" dur="1" fill="hold">
                                          <p:stCondLst>
                                            <p:cond delay="499"/>
                                          </p:stCondLst>
                                        </p:cTn>
                                        <p:tgtEl>
                                          <p:spTgt spid="43"/>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42"/>
                                        </p:tgtEl>
                                      </p:cBhvr>
                                    </p:animEffect>
                                    <p:set>
                                      <p:cBhvr>
                                        <p:cTn id="107" dur="1" fill="hold">
                                          <p:stCondLst>
                                            <p:cond delay="499"/>
                                          </p:stCondLst>
                                        </p:cTn>
                                        <p:tgtEl>
                                          <p:spTgt spid="42"/>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41"/>
                                        </p:tgtEl>
                                      </p:cBhvr>
                                    </p:animEffect>
                                    <p:set>
                                      <p:cBhvr>
                                        <p:cTn id="110" dur="1" fill="hold">
                                          <p:stCondLst>
                                            <p:cond delay="499"/>
                                          </p:stCondLst>
                                        </p:cTn>
                                        <p:tgtEl>
                                          <p:spTgt spid="41"/>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44"/>
                                        </p:tgtEl>
                                      </p:cBhvr>
                                    </p:animEffect>
                                    <p:set>
                                      <p:cBhvr>
                                        <p:cTn id="113" dur="1" fill="hold">
                                          <p:stCondLst>
                                            <p:cond delay="499"/>
                                          </p:stCondLst>
                                        </p:cTn>
                                        <p:tgtEl>
                                          <p:spTgt spid="44"/>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45"/>
                                        </p:tgtEl>
                                      </p:cBhvr>
                                    </p:animEffect>
                                    <p:set>
                                      <p:cBhvr>
                                        <p:cTn id="116" dur="1" fill="hold">
                                          <p:stCondLst>
                                            <p:cond delay="499"/>
                                          </p:stCondLst>
                                        </p:cTn>
                                        <p:tgtEl>
                                          <p:spTgt spid="4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6"/>
                                        </p:tgtEl>
                                      </p:cBhvr>
                                    </p:animEffect>
                                    <p:set>
                                      <p:cBhvr>
                                        <p:cTn id="119" dur="1" fill="hold">
                                          <p:stCondLst>
                                            <p:cond delay="499"/>
                                          </p:stCondLst>
                                        </p:cTn>
                                        <p:tgtEl>
                                          <p:spTgt spid="4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7"/>
                                        </p:tgtEl>
                                      </p:cBhvr>
                                    </p:animEffect>
                                    <p:set>
                                      <p:cBhvr>
                                        <p:cTn id="122" dur="1" fill="hold">
                                          <p:stCondLst>
                                            <p:cond delay="499"/>
                                          </p:stCondLst>
                                        </p:cTn>
                                        <p:tgtEl>
                                          <p:spTgt spid="4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48"/>
                                        </p:tgtEl>
                                      </p:cBhvr>
                                    </p:animEffect>
                                    <p:set>
                                      <p:cBhvr>
                                        <p:cTn id="125" dur="1" fill="hold">
                                          <p:stCondLst>
                                            <p:cond delay="499"/>
                                          </p:stCondLst>
                                        </p:cTn>
                                        <p:tgtEl>
                                          <p:spTgt spid="48"/>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fade">
                                      <p:cBhvr>
                                        <p:cTn id="135" dur="500"/>
                                        <p:tgtEl>
                                          <p:spTgt spid="29"/>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Effect transition="in" filter="fade">
                                      <p:cBhvr>
                                        <p:cTn id="140" dur="500"/>
                                        <p:tgtEl>
                                          <p:spTgt spid="30"/>
                                        </p:tgtEl>
                                      </p:cBhvr>
                                    </p:animEffect>
                                  </p:childTnLst>
                                </p:cTn>
                              </p:par>
                            </p:childTnLst>
                          </p:cTn>
                        </p:par>
                        <p:par>
                          <p:cTn id="141" fill="hold">
                            <p:stCondLst>
                              <p:cond delay="500"/>
                            </p:stCondLst>
                            <p:childTnLst>
                              <p:par>
                                <p:cTn id="142" presetID="3" presetClass="emph" presetSubtype="2" autoRev="1" fill="hold" grpId="1" nodeType="afterEffect">
                                  <p:stCondLst>
                                    <p:cond delay="250"/>
                                  </p:stCondLst>
                                  <p:childTnLst>
                                    <p:animClr clrSpc="rgb" dir="cw">
                                      <p:cBhvr override="childStyle">
                                        <p:cTn id="143" dur="2000" fill="hold"/>
                                        <p:tgtEl>
                                          <p:spTgt spid="30"/>
                                        </p:tgtEl>
                                        <p:attrNameLst>
                                          <p:attrName>style.color</p:attrName>
                                        </p:attrNameLst>
                                      </p:cBhvr>
                                      <p:to>
                                        <a:srgbClr val="FF0000"/>
                                      </p:to>
                                    </p:animClr>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7" grpId="0"/>
      <p:bldP spid="28" grpId="0"/>
      <p:bldP spid="29" grpId="0"/>
      <p:bldP spid="30" grpId="0"/>
      <p:bldP spid="30" grpId="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6C01BB-E218-43BC-8D27-58586FD5C8DC}"/>
              </a:ext>
            </a:extLst>
          </p:cNvPr>
          <p:cNvSpPr>
            <a:spLocks noGrp="1"/>
          </p:cNvSpPr>
          <p:nvPr>
            <p:ph type="body" sz="quarter" idx="11"/>
          </p:nvPr>
        </p:nvSpPr>
        <p:spPr>
          <a:xfrm>
            <a:off x="1" y="0"/>
            <a:ext cx="9144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pic>
        <p:nvPicPr>
          <p:cNvPr id="6" name="Picture 5">
            <a:extLst>
              <a:ext uri="{FF2B5EF4-FFF2-40B4-BE49-F238E27FC236}">
                <a16:creationId xmlns:a16="http://schemas.microsoft.com/office/drawing/2014/main" id="{8C2C376E-EBFB-4109-A1A5-221AE669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973" y="980728"/>
            <a:ext cx="508887" cy="515497"/>
          </a:xfrm>
          <a:prstGeom prst="rect">
            <a:avLst/>
          </a:prstGeom>
        </p:spPr>
      </p:pic>
      <p:pic>
        <p:nvPicPr>
          <p:cNvPr id="7" name="Picture 6">
            <a:extLst>
              <a:ext uri="{FF2B5EF4-FFF2-40B4-BE49-F238E27FC236}">
                <a16:creationId xmlns:a16="http://schemas.microsoft.com/office/drawing/2014/main" id="{38C8B5E5-3A2D-4F0C-9704-781522715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287" y="1646306"/>
            <a:ext cx="508887" cy="515497"/>
          </a:xfrm>
          <a:prstGeom prst="rect">
            <a:avLst/>
          </a:prstGeom>
        </p:spPr>
      </p:pic>
      <p:pic>
        <p:nvPicPr>
          <p:cNvPr id="8" name="Picture 7">
            <a:extLst>
              <a:ext uri="{FF2B5EF4-FFF2-40B4-BE49-F238E27FC236}">
                <a16:creationId xmlns:a16="http://schemas.microsoft.com/office/drawing/2014/main" id="{432D4C54-35FD-44C6-AFC4-A1382E2AF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364" y="1646885"/>
            <a:ext cx="508887" cy="515497"/>
          </a:xfrm>
          <a:prstGeom prst="rect">
            <a:avLst/>
          </a:prstGeom>
        </p:spPr>
      </p:pic>
      <p:pic>
        <p:nvPicPr>
          <p:cNvPr id="9" name="Picture 8">
            <a:extLst>
              <a:ext uri="{FF2B5EF4-FFF2-40B4-BE49-F238E27FC236}">
                <a16:creationId xmlns:a16="http://schemas.microsoft.com/office/drawing/2014/main" id="{4580A601-A707-43E3-892B-0B3DA47CF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435" y="1480509"/>
            <a:ext cx="508887" cy="515497"/>
          </a:xfrm>
          <a:prstGeom prst="rect">
            <a:avLst/>
          </a:prstGeom>
        </p:spPr>
      </p:pic>
      <p:pic>
        <p:nvPicPr>
          <p:cNvPr id="10" name="Picture 9">
            <a:extLst>
              <a:ext uri="{FF2B5EF4-FFF2-40B4-BE49-F238E27FC236}">
                <a16:creationId xmlns:a16="http://schemas.microsoft.com/office/drawing/2014/main" id="{6414C049-09DD-4467-9291-79E017552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253" y="805926"/>
            <a:ext cx="508887" cy="515497"/>
          </a:xfrm>
          <a:prstGeom prst="rect">
            <a:avLst/>
          </a:prstGeom>
        </p:spPr>
      </p:pic>
      <p:pic>
        <p:nvPicPr>
          <p:cNvPr id="11" name="Picture 10">
            <a:extLst>
              <a:ext uri="{FF2B5EF4-FFF2-40B4-BE49-F238E27FC236}">
                <a16:creationId xmlns:a16="http://schemas.microsoft.com/office/drawing/2014/main" id="{DBD46B5A-F7CF-4166-A7DA-6190ACBFF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674" y="1628800"/>
            <a:ext cx="508887" cy="515497"/>
          </a:xfrm>
          <a:prstGeom prst="rect">
            <a:avLst/>
          </a:prstGeom>
        </p:spPr>
      </p:pic>
      <p:pic>
        <p:nvPicPr>
          <p:cNvPr id="12" name="Picture 11">
            <a:extLst>
              <a:ext uri="{FF2B5EF4-FFF2-40B4-BE49-F238E27FC236}">
                <a16:creationId xmlns:a16="http://schemas.microsoft.com/office/drawing/2014/main" id="{97DC5812-6A54-4770-ACB3-7689B9102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341" y="764704"/>
            <a:ext cx="508887" cy="515497"/>
          </a:xfrm>
          <a:prstGeom prst="rect">
            <a:avLst/>
          </a:prstGeom>
        </p:spPr>
      </p:pic>
      <p:pic>
        <p:nvPicPr>
          <p:cNvPr id="13" name="Picture 12">
            <a:extLst>
              <a:ext uri="{FF2B5EF4-FFF2-40B4-BE49-F238E27FC236}">
                <a16:creationId xmlns:a16="http://schemas.microsoft.com/office/drawing/2014/main" id="{49AFCCC4-0862-45F5-BD79-ADECE404A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948" y="980728"/>
            <a:ext cx="508887" cy="515497"/>
          </a:xfrm>
          <a:prstGeom prst="rect">
            <a:avLst/>
          </a:prstGeom>
        </p:spPr>
      </p:pic>
      <p:pic>
        <p:nvPicPr>
          <p:cNvPr id="14" name="Picture 13">
            <a:extLst>
              <a:ext uri="{FF2B5EF4-FFF2-40B4-BE49-F238E27FC236}">
                <a16:creationId xmlns:a16="http://schemas.microsoft.com/office/drawing/2014/main" id="{189774CF-3814-4031-929E-7970E259E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445" y="1700808"/>
            <a:ext cx="508887" cy="515497"/>
          </a:xfrm>
          <a:prstGeom prst="rect">
            <a:avLst/>
          </a:prstGeom>
        </p:spPr>
      </p:pic>
      <p:pic>
        <p:nvPicPr>
          <p:cNvPr id="15" name="Picture 14">
            <a:extLst>
              <a:ext uri="{FF2B5EF4-FFF2-40B4-BE49-F238E27FC236}">
                <a16:creationId xmlns:a16="http://schemas.microsoft.com/office/drawing/2014/main" id="{02A1BCC4-3A40-4B19-B14B-63E036233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533" y="1484784"/>
            <a:ext cx="508887" cy="515497"/>
          </a:xfrm>
          <a:prstGeom prst="rect">
            <a:avLst/>
          </a:prstGeom>
        </p:spPr>
      </p:pic>
      <p:pic>
        <p:nvPicPr>
          <p:cNvPr id="16" name="Picture 15">
            <a:extLst>
              <a:ext uri="{FF2B5EF4-FFF2-40B4-BE49-F238E27FC236}">
                <a16:creationId xmlns:a16="http://schemas.microsoft.com/office/drawing/2014/main" id="{8977911B-725E-46F1-9501-DC8D8E54B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683" y="760429"/>
            <a:ext cx="508887" cy="515497"/>
          </a:xfrm>
          <a:prstGeom prst="rect">
            <a:avLst/>
          </a:prstGeom>
        </p:spPr>
      </p:pic>
      <p:pic>
        <p:nvPicPr>
          <p:cNvPr id="17" name="Picture 16">
            <a:extLst>
              <a:ext uri="{FF2B5EF4-FFF2-40B4-BE49-F238E27FC236}">
                <a16:creationId xmlns:a16="http://schemas.microsoft.com/office/drawing/2014/main" id="{E4E1387D-7520-43B6-BEA3-F635AAD95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127" y="908720"/>
            <a:ext cx="508887" cy="515497"/>
          </a:xfrm>
          <a:prstGeom prst="rect">
            <a:avLst/>
          </a:prstGeom>
        </p:spPr>
      </p:pic>
      <p:pic>
        <p:nvPicPr>
          <p:cNvPr id="18" name="Picture 17">
            <a:extLst>
              <a:ext uri="{FF2B5EF4-FFF2-40B4-BE49-F238E27FC236}">
                <a16:creationId xmlns:a16="http://schemas.microsoft.com/office/drawing/2014/main" id="{88997D28-90A8-4E15-897B-3440622E7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621" y="1628801"/>
            <a:ext cx="508887" cy="515497"/>
          </a:xfrm>
          <a:prstGeom prst="rect">
            <a:avLst/>
          </a:prstGeom>
        </p:spPr>
      </p:pic>
      <p:pic>
        <p:nvPicPr>
          <p:cNvPr id="19" name="Picture 18">
            <a:extLst>
              <a:ext uri="{FF2B5EF4-FFF2-40B4-BE49-F238E27FC236}">
                <a16:creationId xmlns:a16="http://schemas.microsoft.com/office/drawing/2014/main" id="{2CCF4483-94A9-47B8-9B61-B570E5E30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859" y="1096095"/>
            <a:ext cx="508887" cy="515497"/>
          </a:xfrm>
          <a:prstGeom prst="rect">
            <a:avLst/>
          </a:prstGeom>
        </p:spPr>
      </p:pic>
      <p:pic>
        <p:nvPicPr>
          <p:cNvPr id="26" name="Picture 25">
            <a:extLst>
              <a:ext uri="{FF2B5EF4-FFF2-40B4-BE49-F238E27FC236}">
                <a16:creationId xmlns:a16="http://schemas.microsoft.com/office/drawing/2014/main" id="{893B5D49-3F41-4CA6-820F-7DEB09FB88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1161409" y="3993986"/>
            <a:ext cx="2161802" cy="564221"/>
          </a:xfrm>
          <a:prstGeom prst="rect">
            <a:avLst/>
          </a:prstGeom>
        </p:spPr>
      </p:pic>
      <p:pic>
        <p:nvPicPr>
          <p:cNvPr id="27" name="Picture 26">
            <a:extLst>
              <a:ext uri="{FF2B5EF4-FFF2-40B4-BE49-F238E27FC236}">
                <a16:creationId xmlns:a16="http://schemas.microsoft.com/office/drawing/2014/main" id="{6E0613A6-C689-430E-A00C-2F4FB85B15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27080" y="2246050"/>
            <a:ext cx="1682827" cy="1435834"/>
          </a:xfrm>
          <a:prstGeom prst="rect">
            <a:avLst/>
          </a:prstGeom>
        </p:spPr>
      </p:pic>
      <p:pic>
        <p:nvPicPr>
          <p:cNvPr id="28" name="Picture 27">
            <a:extLst>
              <a:ext uri="{FF2B5EF4-FFF2-40B4-BE49-F238E27FC236}">
                <a16:creationId xmlns:a16="http://schemas.microsoft.com/office/drawing/2014/main" id="{96638EDB-DC98-466F-B414-9EFED73C3F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58787" y="2246050"/>
            <a:ext cx="1682827" cy="1435834"/>
          </a:xfrm>
          <a:prstGeom prst="rect">
            <a:avLst/>
          </a:prstGeom>
        </p:spPr>
      </p:pic>
      <p:pic>
        <p:nvPicPr>
          <p:cNvPr id="29" name="Picture 28">
            <a:extLst>
              <a:ext uri="{FF2B5EF4-FFF2-40B4-BE49-F238E27FC236}">
                <a16:creationId xmlns:a16="http://schemas.microsoft.com/office/drawing/2014/main" id="{370A228C-12DD-4952-877C-2DAF6356EC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90495" y="2246050"/>
            <a:ext cx="1682827" cy="1435834"/>
          </a:xfrm>
          <a:prstGeom prst="rect">
            <a:avLst/>
          </a:prstGeom>
        </p:spPr>
      </p:pic>
      <p:pic>
        <p:nvPicPr>
          <p:cNvPr id="33" name="Picture 32">
            <a:extLst>
              <a:ext uri="{FF2B5EF4-FFF2-40B4-BE49-F238E27FC236}">
                <a16:creationId xmlns:a16="http://schemas.microsoft.com/office/drawing/2014/main" id="{2B228D13-607A-412B-8EDB-9F9D769F5D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81084" y="4608866"/>
            <a:ext cx="6833392" cy="279231"/>
          </a:xfrm>
          <a:prstGeom prst="rect">
            <a:avLst/>
          </a:prstGeom>
        </p:spPr>
      </p:pic>
      <p:sp>
        <p:nvSpPr>
          <p:cNvPr id="34" name="TextBox 33">
            <a:extLst>
              <a:ext uri="{FF2B5EF4-FFF2-40B4-BE49-F238E27FC236}">
                <a16:creationId xmlns:a16="http://schemas.microsoft.com/office/drawing/2014/main" id="{FE85AAB6-9A53-4552-A5E2-58D4A7287A59}"/>
              </a:ext>
            </a:extLst>
          </p:cNvPr>
          <p:cNvSpPr txBox="1"/>
          <p:nvPr/>
        </p:nvSpPr>
        <p:spPr bwMode="auto">
          <a:xfrm>
            <a:off x="5244000" y="4767535"/>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panose="020B0503030403020204" pitchFamily="34" charset="0"/>
                <a:ea typeface="Myriad Pro Semibold" charset="0"/>
                <a:cs typeface="Myriad Pro Semibold" charset="0"/>
              </a:rPr>
              <a:t>10</a:t>
            </a:r>
          </a:p>
        </p:txBody>
      </p:sp>
      <p:sp>
        <p:nvSpPr>
          <p:cNvPr id="35" name="TextBox 34">
            <a:extLst>
              <a:ext uri="{FF2B5EF4-FFF2-40B4-BE49-F238E27FC236}">
                <a16:creationId xmlns:a16="http://schemas.microsoft.com/office/drawing/2014/main" id="{92256EB0-F41E-4778-B7D0-20509014BE90}"/>
              </a:ext>
            </a:extLst>
          </p:cNvPr>
          <p:cNvSpPr txBox="1"/>
          <p:nvPr/>
        </p:nvSpPr>
        <p:spPr bwMode="auto">
          <a:xfrm>
            <a:off x="3051486" y="4767535"/>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5</a:t>
            </a:r>
          </a:p>
        </p:txBody>
      </p:sp>
      <p:sp>
        <p:nvSpPr>
          <p:cNvPr id="36" name="TextBox 35">
            <a:extLst>
              <a:ext uri="{FF2B5EF4-FFF2-40B4-BE49-F238E27FC236}">
                <a16:creationId xmlns:a16="http://schemas.microsoft.com/office/drawing/2014/main" id="{432875CC-13EE-4C80-87E2-73A973907D16}"/>
              </a:ext>
            </a:extLst>
          </p:cNvPr>
          <p:cNvSpPr txBox="1"/>
          <p:nvPr/>
        </p:nvSpPr>
        <p:spPr bwMode="auto">
          <a:xfrm>
            <a:off x="887457" y="4767535"/>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0</a:t>
            </a:r>
          </a:p>
        </p:txBody>
      </p:sp>
      <p:sp>
        <p:nvSpPr>
          <p:cNvPr id="37" name="TextBox 36">
            <a:extLst>
              <a:ext uri="{FF2B5EF4-FFF2-40B4-BE49-F238E27FC236}">
                <a16:creationId xmlns:a16="http://schemas.microsoft.com/office/drawing/2014/main" id="{F6B15CE6-7123-4474-81D9-57D70DA526E7}"/>
              </a:ext>
            </a:extLst>
          </p:cNvPr>
          <p:cNvSpPr txBox="1"/>
          <p:nvPr/>
        </p:nvSpPr>
        <p:spPr bwMode="auto">
          <a:xfrm>
            <a:off x="7367555" y="4767535"/>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15</a:t>
            </a:r>
          </a:p>
        </p:txBody>
      </p:sp>
      <p:pic>
        <p:nvPicPr>
          <p:cNvPr id="38" name="Picture 37">
            <a:extLst>
              <a:ext uri="{FF2B5EF4-FFF2-40B4-BE49-F238E27FC236}">
                <a16:creationId xmlns:a16="http://schemas.microsoft.com/office/drawing/2014/main" id="{C8B77657-B386-4DD1-AC57-3BB7EE1A8B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3323211" y="3983834"/>
            <a:ext cx="2161802" cy="564221"/>
          </a:xfrm>
          <a:prstGeom prst="rect">
            <a:avLst/>
          </a:prstGeom>
        </p:spPr>
      </p:pic>
      <p:pic>
        <p:nvPicPr>
          <p:cNvPr id="39" name="Picture 38">
            <a:extLst>
              <a:ext uri="{FF2B5EF4-FFF2-40B4-BE49-F238E27FC236}">
                <a16:creationId xmlns:a16="http://schemas.microsoft.com/office/drawing/2014/main" id="{E8F98974-288D-4C52-AD7F-9F8C4DB925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5528710" y="3979753"/>
            <a:ext cx="2161802" cy="564221"/>
          </a:xfrm>
          <a:prstGeom prst="rect">
            <a:avLst/>
          </a:prstGeom>
        </p:spPr>
      </p:pic>
      <p:sp>
        <p:nvSpPr>
          <p:cNvPr id="40" name="Rectangle 39">
            <a:extLst>
              <a:ext uri="{FF2B5EF4-FFF2-40B4-BE49-F238E27FC236}">
                <a16:creationId xmlns:a16="http://schemas.microsoft.com/office/drawing/2014/main" id="{875ED192-865F-4E9D-ACC0-DE7C873C1CA9}"/>
              </a:ext>
            </a:extLst>
          </p:cNvPr>
          <p:cNvSpPr/>
          <p:nvPr/>
        </p:nvSpPr>
        <p:spPr>
          <a:xfrm>
            <a:off x="3691233" y="5116006"/>
            <a:ext cx="1912703" cy="461665"/>
          </a:xfrm>
          <a:prstGeom prst="rect">
            <a:avLst/>
          </a:prstGeom>
        </p:spPr>
        <p:txBody>
          <a:bodyPr wrap="none">
            <a:spAutoFit/>
          </a:bodyPr>
          <a:lstStyle/>
          <a:p>
            <a:r>
              <a:rPr lang="en-GB" sz="2400" dirty="0">
                <a:latin typeface="Myriad Pro" panose="020B0503030403020204" pitchFamily="34" charset="0"/>
              </a:rPr>
              <a:t>5 + 5 + 5 = 15</a:t>
            </a:r>
          </a:p>
        </p:txBody>
      </p:sp>
      <p:sp>
        <p:nvSpPr>
          <p:cNvPr id="41" name="Rectangle 40">
            <a:extLst>
              <a:ext uri="{FF2B5EF4-FFF2-40B4-BE49-F238E27FC236}">
                <a16:creationId xmlns:a16="http://schemas.microsoft.com/office/drawing/2014/main" id="{E60A78E9-A028-426E-9804-77E7515BB358}"/>
              </a:ext>
            </a:extLst>
          </p:cNvPr>
          <p:cNvSpPr/>
          <p:nvPr/>
        </p:nvSpPr>
        <p:spPr>
          <a:xfrm>
            <a:off x="3800194" y="5524930"/>
            <a:ext cx="1441420" cy="461665"/>
          </a:xfrm>
          <a:prstGeom prst="rect">
            <a:avLst/>
          </a:prstGeom>
        </p:spPr>
        <p:txBody>
          <a:bodyPr wrap="none">
            <a:spAutoFit/>
          </a:bodyPr>
          <a:lstStyle/>
          <a:p>
            <a:r>
              <a:rPr lang="en-US" sz="2400" dirty="0">
                <a:latin typeface="Myriad Pro" panose="020B0503030403020204" pitchFamily="34" charset="0"/>
              </a:rPr>
              <a:t>15 ÷ 5 = 3</a:t>
            </a:r>
            <a:endParaRPr lang="en-GB" sz="2400" dirty="0">
              <a:latin typeface="Myriad Pro" panose="020B0503030403020204" pitchFamily="34" charset="0"/>
            </a:endParaRPr>
          </a:p>
        </p:txBody>
      </p:sp>
      <p:sp>
        <p:nvSpPr>
          <p:cNvPr id="42" name="Rectangle 41">
            <a:extLst>
              <a:ext uri="{FF2B5EF4-FFF2-40B4-BE49-F238E27FC236}">
                <a16:creationId xmlns:a16="http://schemas.microsoft.com/office/drawing/2014/main" id="{088F8088-2B22-4817-912E-31516B366044}"/>
              </a:ext>
            </a:extLst>
          </p:cNvPr>
          <p:cNvSpPr/>
          <p:nvPr/>
        </p:nvSpPr>
        <p:spPr>
          <a:xfrm>
            <a:off x="1877520" y="5933853"/>
            <a:ext cx="5286768" cy="461665"/>
          </a:xfrm>
          <a:prstGeom prst="rect">
            <a:avLst/>
          </a:prstGeom>
        </p:spPr>
        <p:txBody>
          <a:bodyPr wrap="none">
            <a:spAutoFit/>
          </a:bodyPr>
          <a:lstStyle/>
          <a:p>
            <a:r>
              <a:rPr lang="en-US" sz="2400" dirty="0">
                <a:latin typeface="Myriad Pro" panose="020B0503030403020204" pitchFamily="34" charset="0"/>
              </a:rPr>
              <a:t>15 divided into groups of 5 is equal to 3.</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44D60B40-63E2-47EB-BCAF-740FA4B53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571" y="1034669"/>
            <a:ext cx="508887" cy="515497"/>
          </a:xfrm>
          <a:prstGeom prst="rect">
            <a:avLst/>
          </a:prstGeom>
        </p:spPr>
      </p:pic>
      <p:sp>
        <p:nvSpPr>
          <p:cNvPr id="3" name="Rectangle 2">
            <a:extLst>
              <a:ext uri="{FF2B5EF4-FFF2-40B4-BE49-F238E27FC236}">
                <a16:creationId xmlns:a16="http://schemas.microsoft.com/office/drawing/2014/main" id="{37163469-A194-4566-8EE3-1B19B65A00B8}"/>
              </a:ext>
            </a:extLst>
          </p:cNvPr>
          <p:cNvSpPr/>
          <p:nvPr/>
        </p:nvSpPr>
        <p:spPr>
          <a:xfrm>
            <a:off x="1967190" y="3603730"/>
            <a:ext cx="590226" cy="461665"/>
          </a:xfrm>
          <a:prstGeom prst="rect">
            <a:avLst/>
          </a:prstGeom>
        </p:spPr>
        <p:txBody>
          <a:bodyPr wrap="none">
            <a:spAutoFit/>
          </a:bodyPr>
          <a:lstStyle/>
          <a:p>
            <a:r>
              <a:rPr lang="en-GB" sz="2400" dirty="0">
                <a:solidFill>
                  <a:srgbClr val="00628C"/>
                </a:solidFill>
                <a:latin typeface="Myriad Pro" panose="020B0503030403020204" pitchFamily="34" charset="0"/>
              </a:rPr>
              <a:t>+ 5</a:t>
            </a:r>
            <a:endParaRPr lang="en-GB" sz="2400" dirty="0">
              <a:solidFill>
                <a:srgbClr val="00628C"/>
              </a:solidFill>
            </a:endParaRPr>
          </a:p>
        </p:txBody>
      </p:sp>
      <p:sp>
        <p:nvSpPr>
          <p:cNvPr id="45" name="Rectangle 44">
            <a:extLst>
              <a:ext uri="{FF2B5EF4-FFF2-40B4-BE49-F238E27FC236}">
                <a16:creationId xmlns:a16="http://schemas.microsoft.com/office/drawing/2014/main" id="{361900AD-BA04-4DCF-A0D0-DB450643AABD}"/>
              </a:ext>
            </a:extLst>
          </p:cNvPr>
          <p:cNvSpPr/>
          <p:nvPr/>
        </p:nvSpPr>
        <p:spPr>
          <a:xfrm>
            <a:off x="4140844" y="3603730"/>
            <a:ext cx="590226" cy="461665"/>
          </a:xfrm>
          <a:prstGeom prst="rect">
            <a:avLst/>
          </a:prstGeom>
        </p:spPr>
        <p:txBody>
          <a:bodyPr wrap="none">
            <a:spAutoFit/>
          </a:bodyPr>
          <a:lstStyle/>
          <a:p>
            <a:r>
              <a:rPr lang="en-GB" sz="2400" dirty="0">
                <a:solidFill>
                  <a:srgbClr val="00628C"/>
                </a:solidFill>
                <a:latin typeface="Myriad Pro" panose="020B0503030403020204" pitchFamily="34" charset="0"/>
              </a:rPr>
              <a:t>+ 5</a:t>
            </a:r>
            <a:endParaRPr lang="en-GB" sz="2400" dirty="0">
              <a:solidFill>
                <a:srgbClr val="00628C"/>
              </a:solidFill>
            </a:endParaRPr>
          </a:p>
        </p:txBody>
      </p:sp>
      <p:sp>
        <p:nvSpPr>
          <p:cNvPr id="46" name="Rectangle 45">
            <a:extLst>
              <a:ext uri="{FF2B5EF4-FFF2-40B4-BE49-F238E27FC236}">
                <a16:creationId xmlns:a16="http://schemas.microsoft.com/office/drawing/2014/main" id="{85400EA7-3897-44D6-8781-E2CF03EBB1C1}"/>
              </a:ext>
            </a:extLst>
          </p:cNvPr>
          <p:cNvSpPr/>
          <p:nvPr/>
        </p:nvSpPr>
        <p:spPr>
          <a:xfrm>
            <a:off x="6314498" y="3603730"/>
            <a:ext cx="590226" cy="461665"/>
          </a:xfrm>
          <a:prstGeom prst="rect">
            <a:avLst/>
          </a:prstGeom>
        </p:spPr>
        <p:txBody>
          <a:bodyPr wrap="none">
            <a:spAutoFit/>
          </a:bodyPr>
          <a:lstStyle/>
          <a:p>
            <a:r>
              <a:rPr lang="en-GB" sz="2400" dirty="0">
                <a:solidFill>
                  <a:srgbClr val="00628C"/>
                </a:solidFill>
                <a:latin typeface="Myriad Pro" panose="020B0503030403020204" pitchFamily="34" charset="0"/>
              </a:rPr>
              <a:t>+ 5</a:t>
            </a:r>
            <a:endParaRPr lang="en-GB" sz="2400" dirty="0">
              <a:solidFill>
                <a:srgbClr val="00628C"/>
              </a:solidFill>
            </a:endParaRPr>
          </a:p>
        </p:txBody>
      </p:sp>
      <p:pic>
        <p:nvPicPr>
          <p:cNvPr id="43" name="Picture 42">
            <a:extLst>
              <a:ext uri="{FF2B5EF4-FFF2-40B4-BE49-F238E27FC236}">
                <a16:creationId xmlns:a16="http://schemas.microsoft.com/office/drawing/2014/main" id="{7970B608-D6FD-4085-AE6A-57069ACA55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139612" y="3057519"/>
            <a:ext cx="6816764" cy="515497"/>
          </a:xfrm>
          <a:prstGeom prst="rect">
            <a:avLst/>
          </a:prstGeom>
        </p:spPr>
      </p:pic>
      <p:sp>
        <p:nvSpPr>
          <p:cNvPr id="44" name="Rectangle 43">
            <a:extLst>
              <a:ext uri="{FF2B5EF4-FFF2-40B4-BE49-F238E27FC236}">
                <a16:creationId xmlns:a16="http://schemas.microsoft.com/office/drawing/2014/main" id="{62301176-EBA2-40CB-A86D-EE53F87F4312}"/>
              </a:ext>
            </a:extLst>
          </p:cNvPr>
          <p:cNvSpPr/>
          <p:nvPr/>
        </p:nvSpPr>
        <p:spPr>
          <a:xfrm>
            <a:off x="3981069" y="2739870"/>
            <a:ext cx="1003929" cy="461665"/>
          </a:xfrm>
          <a:prstGeom prst="rect">
            <a:avLst/>
          </a:prstGeom>
        </p:spPr>
        <p:txBody>
          <a:bodyPr wrap="none">
            <a:spAutoFit/>
          </a:bodyPr>
          <a:lstStyle/>
          <a:p>
            <a:pPr algn="ctr"/>
            <a:r>
              <a:rPr lang="en-US" sz="2400" b="1" dirty="0">
                <a:latin typeface="Myriad Pro" panose="020B0503030403020204" pitchFamily="34" charset="0"/>
              </a:rPr>
              <a:t>3</a:t>
            </a:r>
            <a:r>
              <a:rPr lang="en-US" sz="2400" dirty="0">
                <a:latin typeface="Myriad Pro" panose="020B0503030403020204" pitchFamily="34" charset="0"/>
              </a:rPr>
              <a:t> fives</a:t>
            </a:r>
            <a:endParaRPr lang="en-GB" sz="2400" dirty="0">
              <a:latin typeface="Myriad Pro" panose="020B0503030403020204" pitchFamily="34" charset="0"/>
            </a:endParaRPr>
          </a:p>
        </p:txBody>
      </p:sp>
    </p:spTree>
    <p:extLst>
      <p:ext uri="{BB962C8B-B14F-4D97-AF65-F5344CB8AC3E}">
        <p14:creationId xmlns:p14="http://schemas.microsoft.com/office/powerpoint/2010/main" val="80458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3" presetClass="emph" presetSubtype="2" autoRev="1" fill="hold" grpId="0" nodeType="withEffect">
                                  <p:stCondLst>
                                    <p:cond delay="0"/>
                                  </p:stCondLst>
                                  <p:childTnLst>
                                    <p:animClr clrSpc="rgb" dir="cw">
                                      <p:cBhvr override="childStyle">
                                        <p:cTn id="30" dur="1000" fill="hold"/>
                                        <p:tgtEl>
                                          <p:spTgt spid="35"/>
                                        </p:tgtEl>
                                        <p:attrNameLst>
                                          <p:attrName>style.color</p:attrName>
                                        </p:attrNameLst>
                                      </p:cBhvr>
                                      <p:to>
                                        <a:srgbClr val="FF0000"/>
                                      </p:to>
                                    </p:animClr>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xit" presetSubtype="0" fill="hold"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26" presetClass="emph" presetSubtype="0" fill="hold" nodeType="withEffect">
                                  <p:stCondLst>
                                    <p:cond delay="0"/>
                                  </p:stCondLst>
                                  <p:childTnLst>
                                    <p:animEffect transition="out" filter="fade">
                                      <p:cBhvr>
                                        <p:cTn id="58" dur="1000" tmFilter="0, 0; .2, .5; .8, .5; 1, 0"/>
                                        <p:tgtEl>
                                          <p:spTgt spid="28"/>
                                        </p:tgtEl>
                                      </p:cBhvr>
                                    </p:animEffect>
                                    <p:animScale>
                                      <p:cBhvr>
                                        <p:cTn id="59" dur="500" autoRev="1" fill="hold"/>
                                        <p:tgtEl>
                                          <p:spTgt spid="28"/>
                                        </p:tgtEl>
                                      </p:cBhvr>
                                      <p:by x="105000" y="105000"/>
                                    </p:animScale>
                                  </p:childTnLst>
                                </p:cTn>
                              </p:par>
                              <p:par>
                                <p:cTn id="60" presetID="26" presetClass="emph" presetSubtype="0" fill="hold" nodeType="withEffect">
                                  <p:stCondLst>
                                    <p:cond delay="0"/>
                                  </p:stCondLst>
                                  <p:childTnLst>
                                    <p:animEffect transition="out" filter="fade">
                                      <p:cBhvr>
                                        <p:cTn id="61" dur="1000" tmFilter="0, 0; .2, .5; .8, .5; 1, 0"/>
                                        <p:tgtEl>
                                          <p:spTgt spid="27"/>
                                        </p:tgtEl>
                                      </p:cBhvr>
                                    </p:animEffect>
                                    <p:animScale>
                                      <p:cBhvr>
                                        <p:cTn id="62" dur="500" autoRev="1" fill="hold"/>
                                        <p:tgtEl>
                                          <p:spTgt spid="27"/>
                                        </p:tgtEl>
                                      </p:cBhvr>
                                      <p:by x="105000" y="105000"/>
                                    </p:animScale>
                                  </p:childTnLst>
                                </p:cTn>
                              </p:par>
                              <p:par>
                                <p:cTn id="63" presetID="3" presetClass="emph" presetSubtype="2" autoRev="1" fill="hold" grpId="0" nodeType="withEffect">
                                  <p:stCondLst>
                                    <p:cond delay="0"/>
                                  </p:stCondLst>
                                  <p:childTnLst>
                                    <p:animClr clrSpc="rgb" dir="cw">
                                      <p:cBhvr override="childStyle">
                                        <p:cTn id="64" dur="1000" fill="hold"/>
                                        <p:tgtEl>
                                          <p:spTgt spid="34"/>
                                        </p:tgtEl>
                                        <p:attrNameLst>
                                          <p:attrName>style.color</p:attrName>
                                        </p:attrNameLst>
                                      </p:cBhvr>
                                      <p:to>
                                        <a:srgbClr val="FF0000"/>
                                      </p:to>
                                    </p:animClr>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10" presetClass="exit" presetSubtype="0" fill="hold" nodeType="with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26" presetClass="emph" presetSubtype="0" fill="hold" nodeType="withEffect">
                                  <p:stCondLst>
                                    <p:cond delay="0"/>
                                  </p:stCondLst>
                                  <p:childTnLst>
                                    <p:animEffect transition="out" filter="fade">
                                      <p:cBhvr>
                                        <p:cTn id="92" dur="1000" tmFilter="0, 0; .2, .5; .8, .5; 1, 0"/>
                                        <p:tgtEl>
                                          <p:spTgt spid="27"/>
                                        </p:tgtEl>
                                      </p:cBhvr>
                                    </p:animEffect>
                                    <p:animScale>
                                      <p:cBhvr>
                                        <p:cTn id="93" dur="500" autoRev="1" fill="hold"/>
                                        <p:tgtEl>
                                          <p:spTgt spid="27"/>
                                        </p:tgtEl>
                                      </p:cBhvr>
                                      <p:by x="105000" y="105000"/>
                                    </p:animScale>
                                  </p:childTnLst>
                                </p:cTn>
                              </p:par>
                              <p:par>
                                <p:cTn id="94" presetID="26" presetClass="emph" presetSubtype="0" fill="hold" nodeType="withEffect">
                                  <p:stCondLst>
                                    <p:cond delay="0"/>
                                  </p:stCondLst>
                                  <p:childTnLst>
                                    <p:animEffect transition="out" filter="fade">
                                      <p:cBhvr>
                                        <p:cTn id="95" dur="1000" tmFilter="0, 0; .2, .5; .8, .5; 1, 0"/>
                                        <p:tgtEl>
                                          <p:spTgt spid="28"/>
                                        </p:tgtEl>
                                      </p:cBhvr>
                                    </p:animEffect>
                                    <p:animScale>
                                      <p:cBhvr>
                                        <p:cTn id="96" dur="500" autoRev="1" fill="hold"/>
                                        <p:tgtEl>
                                          <p:spTgt spid="28"/>
                                        </p:tgtEl>
                                      </p:cBhvr>
                                      <p:by x="105000" y="105000"/>
                                    </p:animScale>
                                  </p:childTnLst>
                                </p:cTn>
                              </p:par>
                              <p:par>
                                <p:cTn id="97" presetID="26" presetClass="emph" presetSubtype="0" fill="hold" nodeType="withEffect">
                                  <p:stCondLst>
                                    <p:cond delay="0"/>
                                  </p:stCondLst>
                                  <p:childTnLst>
                                    <p:animEffect transition="out" filter="fade">
                                      <p:cBhvr>
                                        <p:cTn id="98" dur="1000" tmFilter="0, 0; .2, .5; .8, .5; 1, 0"/>
                                        <p:tgtEl>
                                          <p:spTgt spid="29"/>
                                        </p:tgtEl>
                                      </p:cBhvr>
                                    </p:animEffect>
                                    <p:animScale>
                                      <p:cBhvr>
                                        <p:cTn id="99" dur="500" autoRev="1" fill="hold"/>
                                        <p:tgtEl>
                                          <p:spTgt spid="29"/>
                                        </p:tgtEl>
                                      </p:cBhvr>
                                      <p:by x="105000" y="105000"/>
                                    </p:animScale>
                                  </p:childTnLst>
                                </p:cTn>
                              </p:par>
                              <p:par>
                                <p:cTn id="100" presetID="3" presetClass="emph" presetSubtype="2" autoRev="1" fill="hold" grpId="0" nodeType="withEffect">
                                  <p:stCondLst>
                                    <p:cond delay="0"/>
                                  </p:stCondLst>
                                  <p:childTnLst>
                                    <p:animClr clrSpc="rgb" dir="cw">
                                      <p:cBhvr override="childStyle">
                                        <p:cTn id="101" dur="1000" fill="hold"/>
                                        <p:tgtEl>
                                          <p:spTgt spid="37"/>
                                        </p:tgtEl>
                                        <p:attrNameLst>
                                          <p:attrName>style.color</p:attrName>
                                        </p:attrNameLst>
                                      </p:cBhvr>
                                      <p:to>
                                        <a:srgbClr val="FF0000"/>
                                      </p:to>
                                    </p:animClr>
                                  </p:childTnLst>
                                </p:cTn>
                              </p:par>
                            </p:childTnLst>
                          </p:cTn>
                        </p:par>
                      </p:childTnLst>
                    </p:cTn>
                  </p:par>
                  <p:par>
                    <p:cTn id="102" fill="hold">
                      <p:stCondLst>
                        <p:cond delay="indefinite"/>
                      </p:stCondLst>
                      <p:childTnLst>
                        <p:par>
                          <p:cTn id="103" fill="hold">
                            <p:stCondLst>
                              <p:cond delay="0"/>
                            </p:stCondLst>
                            <p:childTnLst>
                              <p:par>
                                <p:cTn id="104" presetID="64" presetClass="path" presetSubtype="0" accel="50000" decel="50000" fill="hold" nodeType="clickEffect">
                                  <p:stCondLst>
                                    <p:cond delay="0"/>
                                  </p:stCondLst>
                                  <p:childTnLst>
                                    <p:animMotion origin="layout" path="M -2.77778E-7 4.07407E-6 L -2.77778E-7 -0.15024 " pathEditMode="relative" rAng="0" ptsTypes="AA">
                                      <p:cBhvr>
                                        <p:cTn id="105" dur="2000" fill="hold"/>
                                        <p:tgtEl>
                                          <p:spTgt spid="27"/>
                                        </p:tgtEl>
                                        <p:attrNameLst>
                                          <p:attrName>ppt_x</p:attrName>
                                          <p:attrName>ppt_y</p:attrName>
                                        </p:attrNameLst>
                                      </p:cBhvr>
                                      <p:rCtr x="0" y="-7523"/>
                                    </p:animMotion>
                                  </p:childTnLst>
                                </p:cTn>
                              </p:par>
                              <p:par>
                                <p:cTn id="106" presetID="64" presetClass="path" presetSubtype="0" accel="50000" decel="50000" fill="hold" nodeType="withEffect">
                                  <p:stCondLst>
                                    <p:cond delay="0"/>
                                  </p:stCondLst>
                                  <p:childTnLst>
                                    <p:animMotion origin="layout" path="M 0 4.07407E-6 L 0 -0.15278 " pathEditMode="relative" rAng="0" ptsTypes="AA">
                                      <p:cBhvr>
                                        <p:cTn id="107" dur="2000" fill="hold"/>
                                        <p:tgtEl>
                                          <p:spTgt spid="28"/>
                                        </p:tgtEl>
                                        <p:attrNameLst>
                                          <p:attrName>ppt_x</p:attrName>
                                          <p:attrName>ppt_y</p:attrName>
                                        </p:attrNameLst>
                                      </p:cBhvr>
                                      <p:rCtr x="0" y="-7639"/>
                                    </p:animMotion>
                                  </p:childTnLst>
                                </p:cTn>
                              </p:par>
                              <p:par>
                                <p:cTn id="108" presetID="64" presetClass="path" presetSubtype="0" accel="50000" decel="50000" fill="hold" nodeType="withEffect">
                                  <p:stCondLst>
                                    <p:cond delay="0"/>
                                  </p:stCondLst>
                                  <p:childTnLst>
                                    <p:animMotion origin="layout" path="M 2.77778E-7 4.07407E-6 L 2.77778E-7 -0.15278 " pathEditMode="relative" rAng="0" ptsTypes="AA">
                                      <p:cBhvr>
                                        <p:cTn id="109" dur="2000" fill="hold"/>
                                        <p:tgtEl>
                                          <p:spTgt spid="29"/>
                                        </p:tgtEl>
                                        <p:attrNameLst>
                                          <p:attrName>ppt_x</p:attrName>
                                          <p:attrName>ppt_y</p:attrName>
                                        </p:attrNameLst>
                                      </p:cBhvr>
                                      <p:rCtr x="0" y="-7639"/>
                                    </p:animMotion>
                                  </p:childTnLst>
                                </p:cTn>
                              </p:par>
                            </p:childTnLst>
                          </p:cTn>
                        </p:par>
                        <p:par>
                          <p:cTn id="110" fill="hold">
                            <p:stCondLst>
                              <p:cond delay="2000"/>
                            </p:stCondLst>
                            <p:childTnLst>
                              <p:par>
                                <p:cTn id="111" presetID="10" presetClass="entr" presetSubtype="0" fill="hold" nodeType="afterEffect">
                                  <p:stCondLst>
                                    <p:cond delay="20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500"/>
                                        <p:tgtEl>
                                          <p:spTgt spid="43"/>
                                        </p:tgtEl>
                                      </p:cBhvr>
                                    </p:animEffect>
                                  </p:childTnLst>
                                </p:cTn>
                              </p:par>
                              <p:par>
                                <p:cTn id="114" presetID="10" presetClass="entr" presetSubtype="0" fill="hold" grpId="0" nodeType="withEffect">
                                  <p:stCondLst>
                                    <p:cond delay="20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fade">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fade">
                                      <p:cBhvr>
                                        <p:cTn id="126" dur="500"/>
                                        <p:tgtEl>
                                          <p:spTgt spid="4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40" grpId="0"/>
      <p:bldP spid="41" grpId="0"/>
      <p:bldP spid="42" grpId="0"/>
      <p:bldP spid="3" grpId="0"/>
      <p:bldP spid="45" grpId="0"/>
      <p:bldP spid="46"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A25B7229-3241-468F-9B2B-579994353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951" y="658788"/>
            <a:ext cx="2281048" cy="1616458"/>
          </a:xfrm>
          <a:prstGeom prst="rect">
            <a:avLst/>
          </a:prstGeom>
        </p:spPr>
      </p:pic>
      <p:sp>
        <p:nvSpPr>
          <p:cNvPr id="2" name="Text Placeholder 1">
            <a:extLst>
              <a:ext uri="{FF2B5EF4-FFF2-40B4-BE49-F238E27FC236}">
                <a16:creationId xmlns:a16="http://schemas.microsoft.com/office/drawing/2014/main" id="{6757F7B2-D6C4-4E43-8033-6382DE28E669}"/>
              </a:ext>
            </a:extLst>
          </p:cNvPr>
          <p:cNvSpPr>
            <a:spLocks noGrp="1"/>
          </p:cNvSpPr>
          <p:nvPr>
            <p:ph type="body" sz="quarter" idx="11"/>
          </p:nvPr>
        </p:nvSpPr>
        <p:spPr>
          <a:xfrm>
            <a:off x="1" y="0"/>
            <a:ext cx="9144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pic>
        <p:nvPicPr>
          <p:cNvPr id="5" name="Picture 4">
            <a:extLst>
              <a:ext uri="{FF2B5EF4-FFF2-40B4-BE49-F238E27FC236}">
                <a16:creationId xmlns:a16="http://schemas.microsoft.com/office/drawing/2014/main" id="{668DFA4C-C7D5-43BB-AB36-EF14D76BB8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1409" y="3557491"/>
            <a:ext cx="2161802" cy="564221"/>
          </a:xfrm>
          <a:prstGeom prst="rect">
            <a:avLst/>
          </a:prstGeom>
        </p:spPr>
      </p:pic>
      <p:pic>
        <p:nvPicPr>
          <p:cNvPr id="6" name="Picture 5">
            <a:extLst>
              <a:ext uri="{FF2B5EF4-FFF2-40B4-BE49-F238E27FC236}">
                <a16:creationId xmlns:a16="http://schemas.microsoft.com/office/drawing/2014/main" id="{3A387169-8C64-4919-8764-5F50350FD0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81084" y="4172371"/>
            <a:ext cx="6833392" cy="279231"/>
          </a:xfrm>
          <a:prstGeom prst="rect">
            <a:avLst/>
          </a:prstGeom>
        </p:spPr>
      </p:pic>
      <p:sp>
        <p:nvSpPr>
          <p:cNvPr id="7" name="TextBox 6">
            <a:extLst>
              <a:ext uri="{FF2B5EF4-FFF2-40B4-BE49-F238E27FC236}">
                <a16:creationId xmlns:a16="http://schemas.microsoft.com/office/drawing/2014/main" id="{75F6D293-0B16-43A2-969F-DD7F0E45FBF6}"/>
              </a:ext>
            </a:extLst>
          </p:cNvPr>
          <p:cNvSpPr txBox="1"/>
          <p:nvPr/>
        </p:nvSpPr>
        <p:spPr bwMode="auto">
          <a:xfrm>
            <a:off x="5244000" y="4331040"/>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panose="020B0503030403020204" pitchFamily="34" charset="0"/>
                <a:ea typeface="Myriad Pro Semibold" charset="0"/>
                <a:cs typeface="Myriad Pro Semibold" charset="0"/>
              </a:rPr>
              <a:t>10</a:t>
            </a:r>
          </a:p>
        </p:txBody>
      </p:sp>
      <p:sp>
        <p:nvSpPr>
          <p:cNvPr id="8" name="TextBox 7">
            <a:extLst>
              <a:ext uri="{FF2B5EF4-FFF2-40B4-BE49-F238E27FC236}">
                <a16:creationId xmlns:a16="http://schemas.microsoft.com/office/drawing/2014/main" id="{A0A2E0C1-409A-4C60-ACE7-3D158F5DABFC}"/>
              </a:ext>
            </a:extLst>
          </p:cNvPr>
          <p:cNvSpPr txBox="1"/>
          <p:nvPr/>
        </p:nvSpPr>
        <p:spPr bwMode="auto">
          <a:xfrm>
            <a:off x="3051486" y="4331040"/>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5</a:t>
            </a:r>
          </a:p>
        </p:txBody>
      </p:sp>
      <p:sp>
        <p:nvSpPr>
          <p:cNvPr id="9" name="TextBox 8">
            <a:extLst>
              <a:ext uri="{FF2B5EF4-FFF2-40B4-BE49-F238E27FC236}">
                <a16:creationId xmlns:a16="http://schemas.microsoft.com/office/drawing/2014/main" id="{1003E6E3-C5C4-43DA-BE87-337C26A1FB6A}"/>
              </a:ext>
            </a:extLst>
          </p:cNvPr>
          <p:cNvSpPr txBox="1"/>
          <p:nvPr/>
        </p:nvSpPr>
        <p:spPr bwMode="auto">
          <a:xfrm>
            <a:off x="887457" y="4331040"/>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0</a:t>
            </a:r>
          </a:p>
        </p:txBody>
      </p:sp>
      <p:sp>
        <p:nvSpPr>
          <p:cNvPr id="10" name="TextBox 9">
            <a:extLst>
              <a:ext uri="{FF2B5EF4-FFF2-40B4-BE49-F238E27FC236}">
                <a16:creationId xmlns:a16="http://schemas.microsoft.com/office/drawing/2014/main" id="{62B199BD-E019-40AE-BFE6-8C904C152DF5}"/>
              </a:ext>
            </a:extLst>
          </p:cNvPr>
          <p:cNvSpPr txBox="1"/>
          <p:nvPr/>
        </p:nvSpPr>
        <p:spPr bwMode="auto">
          <a:xfrm>
            <a:off x="7367555" y="4331040"/>
            <a:ext cx="569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15</a:t>
            </a:r>
          </a:p>
        </p:txBody>
      </p:sp>
      <p:pic>
        <p:nvPicPr>
          <p:cNvPr id="11" name="Picture 10">
            <a:extLst>
              <a:ext uri="{FF2B5EF4-FFF2-40B4-BE49-F238E27FC236}">
                <a16:creationId xmlns:a16="http://schemas.microsoft.com/office/drawing/2014/main" id="{6117589D-F753-400E-AA0C-063EB66327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23211" y="3547339"/>
            <a:ext cx="2161802" cy="564221"/>
          </a:xfrm>
          <a:prstGeom prst="rect">
            <a:avLst/>
          </a:prstGeom>
        </p:spPr>
      </p:pic>
      <p:pic>
        <p:nvPicPr>
          <p:cNvPr id="12" name="Picture 11">
            <a:extLst>
              <a:ext uri="{FF2B5EF4-FFF2-40B4-BE49-F238E27FC236}">
                <a16:creationId xmlns:a16="http://schemas.microsoft.com/office/drawing/2014/main" id="{BD55269F-9B30-415D-B221-0889E2545B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28710" y="3543258"/>
            <a:ext cx="2161802" cy="564221"/>
          </a:xfrm>
          <a:prstGeom prst="rect">
            <a:avLst/>
          </a:prstGeom>
        </p:spPr>
      </p:pic>
      <p:sp>
        <p:nvSpPr>
          <p:cNvPr id="18" name="Rectangle 17">
            <a:extLst>
              <a:ext uri="{FF2B5EF4-FFF2-40B4-BE49-F238E27FC236}">
                <a16:creationId xmlns:a16="http://schemas.microsoft.com/office/drawing/2014/main" id="{C50DE561-3195-4B6F-9616-0DFB11C7F0D7}"/>
              </a:ext>
            </a:extLst>
          </p:cNvPr>
          <p:cNvSpPr/>
          <p:nvPr/>
        </p:nvSpPr>
        <p:spPr>
          <a:xfrm>
            <a:off x="3340132" y="4832925"/>
            <a:ext cx="2361544" cy="461665"/>
          </a:xfrm>
          <a:prstGeom prst="rect">
            <a:avLst/>
          </a:prstGeom>
        </p:spPr>
        <p:txBody>
          <a:bodyPr wrap="none">
            <a:spAutoFit/>
          </a:bodyPr>
          <a:lstStyle/>
          <a:p>
            <a:r>
              <a:rPr lang="en-GB" sz="2400" dirty="0">
                <a:latin typeface="Myriad Pro" panose="020B0503030403020204" pitchFamily="34" charset="0"/>
              </a:rPr>
              <a:t>15 – 5 – 5 – 5 = 0</a:t>
            </a:r>
          </a:p>
        </p:txBody>
      </p:sp>
      <p:sp>
        <p:nvSpPr>
          <p:cNvPr id="19" name="Rectangle 18">
            <a:extLst>
              <a:ext uri="{FF2B5EF4-FFF2-40B4-BE49-F238E27FC236}">
                <a16:creationId xmlns:a16="http://schemas.microsoft.com/office/drawing/2014/main" id="{02FE37F0-C14D-491C-A990-D848294C3955}"/>
              </a:ext>
            </a:extLst>
          </p:cNvPr>
          <p:cNvSpPr/>
          <p:nvPr/>
        </p:nvSpPr>
        <p:spPr>
          <a:xfrm>
            <a:off x="3800194" y="5283804"/>
            <a:ext cx="1441420" cy="461665"/>
          </a:xfrm>
          <a:prstGeom prst="rect">
            <a:avLst/>
          </a:prstGeom>
        </p:spPr>
        <p:txBody>
          <a:bodyPr wrap="none">
            <a:spAutoFit/>
          </a:bodyPr>
          <a:lstStyle/>
          <a:p>
            <a:r>
              <a:rPr lang="en-US" sz="2400" dirty="0">
                <a:latin typeface="Myriad Pro" panose="020B0503030403020204" pitchFamily="34" charset="0"/>
              </a:rPr>
              <a:t>15 ÷ 5 = 3</a:t>
            </a:r>
            <a:endParaRPr lang="en-GB" sz="2400" dirty="0">
              <a:latin typeface="Myriad Pro" panose="020B0503030403020204" pitchFamily="34" charset="0"/>
            </a:endParaRPr>
          </a:p>
        </p:txBody>
      </p:sp>
      <p:sp>
        <p:nvSpPr>
          <p:cNvPr id="20" name="Rectangle 19">
            <a:extLst>
              <a:ext uri="{FF2B5EF4-FFF2-40B4-BE49-F238E27FC236}">
                <a16:creationId xmlns:a16="http://schemas.microsoft.com/office/drawing/2014/main" id="{B3FA0899-F853-4767-ABC2-80C9DCD022BB}"/>
              </a:ext>
            </a:extLst>
          </p:cNvPr>
          <p:cNvSpPr/>
          <p:nvPr/>
        </p:nvSpPr>
        <p:spPr>
          <a:xfrm>
            <a:off x="1877520" y="5722780"/>
            <a:ext cx="5286768" cy="461665"/>
          </a:xfrm>
          <a:prstGeom prst="rect">
            <a:avLst/>
          </a:prstGeom>
        </p:spPr>
        <p:txBody>
          <a:bodyPr wrap="none">
            <a:spAutoFit/>
          </a:bodyPr>
          <a:lstStyle/>
          <a:p>
            <a:r>
              <a:rPr lang="en-US" sz="2400" dirty="0">
                <a:latin typeface="Myriad Pro" panose="020B0503030403020204" pitchFamily="34" charset="0"/>
              </a:rPr>
              <a:t>15 divided into groups of 5 is equal to 3.</a:t>
            </a:r>
            <a:endParaRPr lang="en-GB" sz="2400" dirty="0">
              <a:latin typeface="Myriad Pro" panose="020B0503030403020204" pitchFamily="34" charset="0"/>
            </a:endParaRPr>
          </a:p>
        </p:txBody>
      </p:sp>
      <p:pic>
        <p:nvPicPr>
          <p:cNvPr id="21" name="Picture 20">
            <a:extLst>
              <a:ext uri="{FF2B5EF4-FFF2-40B4-BE49-F238E27FC236}">
                <a16:creationId xmlns:a16="http://schemas.microsoft.com/office/drawing/2014/main" id="{68439058-ECC4-4488-93B5-EF09F1959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2973" y="980728"/>
            <a:ext cx="508887" cy="515497"/>
          </a:xfrm>
          <a:prstGeom prst="rect">
            <a:avLst/>
          </a:prstGeom>
        </p:spPr>
      </p:pic>
      <p:pic>
        <p:nvPicPr>
          <p:cNvPr id="22" name="Picture 21">
            <a:extLst>
              <a:ext uri="{FF2B5EF4-FFF2-40B4-BE49-F238E27FC236}">
                <a16:creationId xmlns:a16="http://schemas.microsoft.com/office/drawing/2014/main" id="{2B492A31-0CAB-4CAC-815D-9D3A98BCA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7287" y="1646306"/>
            <a:ext cx="508887" cy="515497"/>
          </a:xfrm>
          <a:prstGeom prst="rect">
            <a:avLst/>
          </a:prstGeom>
        </p:spPr>
      </p:pic>
      <p:pic>
        <p:nvPicPr>
          <p:cNvPr id="23" name="Picture 22">
            <a:extLst>
              <a:ext uri="{FF2B5EF4-FFF2-40B4-BE49-F238E27FC236}">
                <a16:creationId xmlns:a16="http://schemas.microsoft.com/office/drawing/2014/main" id="{2570C27A-97BF-44D4-8E30-2392D0D38B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0364" y="1646885"/>
            <a:ext cx="508887" cy="515497"/>
          </a:xfrm>
          <a:prstGeom prst="rect">
            <a:avLst/>
          </a:prstGeom>
        </p:spPr>
      </p:pic>
      <p:pic>
        <p:nvPicPr>
          <p:cNvPr id="24" name="Picture 23">
            <a:extLst>
              <a:ext uri="{FF2B5EF4-FFF2-40B4-BE49-F238E27FC236}">
                <a16:creationId xmlns:a16="http://schemas.microsoft.com/office/drawing/2014/main" id="{653DB03A-843D-4741-AA46-8986BE0E7C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1435" y="1480509"/>
            <a:ext cx="508887" cy="515497"/>
          </a:xfrm>
          <a:prstGeom prst="rect">
            <a:avLst/>
          </a:prstGeom>
        </p:spPr>
      </p:pic>
      <p:pic>
        <p:nvPicPr>
          <p:cNvPr id="25" name="Picture 24">
            <a:extLst>
              <a:ext uri="{FF2B5EF4-FFF2-40B4-BE49-F238E27FC236}">
                <a16:creationId xmlns:a16="http://schemas.microsoft.com/office/drawing/2014/main" id="{8B894F5B-7FC8-4FF8-B67A-4D9EFD5127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4253" y="805926"/>
            <a:ext cx="508887" cy="515497"/>
          </a:xfrm>
          <a:prstGeom prst="rect">
            <a:avLst/>
          </a:prstGeom>
        </p:spPr>
      </p:pic>
      <p:pic>
        <p:nvPicPr>
          <p:cNvPr id="26" name="Picture 25">
            <a:extLst>
              <a:ext uri="{FF2B5EF4-FFF2-40B4-BE49-F238E27FC236}">
                <a16:creationId xmlns:a16="http://schemas.microsoft.com/office/drawing/2014/main" id="{DC486B88-4DEE-415F-842C-0AA0463E55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2674" y="1628800"/>
            <a:ext cx="508887" cy="515497"/>
          </a:xfrm>
          <a:prstGeom prst="rect">
            <a:avLst/>
          </a:prstGeom>
        </p:spPr>
      </p:pic>
      <p:pic>
        <p:nvPicPr>
          <p:cNvPr id="27" name="Picture 26">
            <a:extLst>
              <a:ext uri="{FF2B5EF4-FFF2-40B4-BE49-F238E27FC236}">
                <a16:creationId xmlns:a16="http://schemas.microsoft.com/office/drawing/2014/main" id="{102A802A-42C0-42D7-A38C-1AB2BA9A71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6341" y="764704"/>
            <a:ext cx="508887" cy="515497"/>
          </a:xfrm>
          <a:prstGeom prst="rect">
            <a:avLst/>
          </a:prstGeom>
        </p:spPr>
      </p:pic>
      <p:pic>
        <p:nvPicPr>
          <p:cNvPr id="28" name="Picture 27">
            <a:extLst>
              <a:ext uri="{FF2B5EF4-FFF2-40B4-BE49-F238E27FC236}">
                <a16:creationId xmlns:a16="http://schemas.microsoft.com/office/drawing/2014/main" id="{3351FA50-34A1-4085-9E82-C07EF28A1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2948" y="980728"/>
            <a:ext cx="508887" cy="515497"/>
          </a:xfrm>
          <a:prstGeom prst="rect">
            <a:avLst/>
          </a:prstGeom>
        </p:spPr>
      </p:pic>
      <p:pic>
        <p:nvPicPr>
          <p:cNvPr id="29" name="Picture 28">
            <a:extLst>
              <a:ext uri="{FF2B5EF4-FFF2-40B4-BE49-F238E27FC236}">
                <a16:creationId xmlns:a16="http://schemas.microsoft.com/office/drawing/2014/main" id="{FE0FFBA1-F5F1-4D47-B060-127C2FF380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2445" y="1700808"/>
            <a:ext cx="508887" cy="515497"/>
          </a:xfrm>
          <a:prstGeom prst="rect">
            <a:avLst/>
          </a:prstGeom>
        </p:spPr>
      </p:pic>
      <p:pic>
        <p:nvPicPr>
          <p:cNvPr id="30" name="Picture 29">
            <a:extLst>
              <a:ext uri="{FF2B5EF4-FFF2-40B4-BE49-F238E27FC236}">
                <a16:creationId xmlns:a16="http://schemas.microsoft.com/office/drawing/2014/main" id="{C5D7AF55-D3B9-4ED7-8825-354197963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9297" y="1484784"/>
            <a:ext cx="508887" cy="515497"/>
          </a:xfrm>
          <a:prstGeom prst="rect">
            <a:avLst/>
          </a:prstGeom>
        </p:spPr>
      </p:pic>
      <p:pic>
        <p:nvPicPr>
          <p:cNvPr id="31" name="Picture 30">
            <a:extLst>
              <a:ext uri="{FF2B5EF4-FFF2-40B4-BE49-F238E27FC236}">
                <a16:creationId xmlns:a16="http://schemas.microsoft.com/office/drawing/2014/main" id="{B3BC8E1E-71B2-414D-BCEF-65DD450EE2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3208" y="760429"/>
            <a:ext cx="508887" cy="515497"/>
          </a:xfrm>
          <a:prstGeom prst="rect">
            <a:avLst/>
          </a:prstGeom>
        </p:spPr>
      </p:pic>
      <p:pic>
        <p:nvPicPr>
          <p:cNvPr id="32" name="Picture 31">
            <a:extLst>
              <a:ext uri="{FF2B5EF4-FFF2-40B4-BE49-F238E27FC236}">
                <a16:creationId xmlns:a16="http://schemas.microsoft.com/office/drawing/2014/main" id="{E739A5EC-9C71-4AB6-8772-78D967991E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127" y="908720"/>
            <a:ext cx="508887" cy="515497"/>
          </a:xfrm>
          <a:prstGeom prst="rect">
            <a:avLst/>
          </a:prstGeom>
        </p:spPr>
      </p:pic>
      <p:pic>
        <p:nvPicPr>
          <p:cNvPr id="33" name="Picture 32">
            <a:extLst>
              <a:ext uri="{FF2B5EF4-FFF2-40B4-BE49-F238E27FC236}">
                <a16:creationId xmlns:a16="http://schemas.microsoft.com/office/drawing/2014/main" id="{BE57C7BC-A495-4FC3-B1DE-2B7C1665B1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1250" y="1660792"/>
            <a:ext cx="508887" cy="515497"/>
          </a:xfrm>
          <a:prstGeom prst="rect">
            <a:avLst/>
          </a:prstGeom>
        </p:spPr>
      </p:pic>
      <p:pic>
        <p:nvPicPr>
          <p:cNvPr id="34" name="Picture 33">
            <a:extLst>
              <a:ext uri="{FF2B5EF4-FFF2-40B4-BE49-F238E27FC236}">
                <a16:creationId xmlns:a16="http://schemas.microsoft.com/office/drawing/2014/main" id="{77E509E3-A0F0-42BB-B471-281B91B36E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7859" y="1113303"/>
            <a:ext cx="508887" cy="515497"/>
          </a:xfrm>
          <a:prstGeom prst="rect">
            <a:avLst/>
          </a:prstGeom>
        </p:spPr>
      </p:pic>
      <p:pic>
        <p:nvPicPr>
          <p:cNvPr id="35" name="Picture 34">
            <a:extLst>
              <a:ext uri="{FF2B5EF4-FFF2-40B4-BE49-F238E27FC236}">
                <a16:creationId xmlns:a16="http://schemas.microsoft.com/office/drawing/2014/main" id="{6C9AE384-0F30-48F5-B977-CEC91C0E94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6571" y="1034669"/>
            <a:ext cx="508887" cy="515497"/>
          </a:xfrm>
          <a:prstGeom prst="rect">
            <a:avLst/>
          </a:prstGeom>
        </p:spPr>
      </p:pic>
      <p:sp>
        <p:nvSpPr>
          <p:cNvPr id="36" name="Rectangle 35">
            <a:extLst>
              <a:ext uri="{FF2B5EF4-FFF2-40B4-BE49-F238E27FC236}">
                <a16:creationId xmlns:a16="http://schemas.microsoft.com/office/drawing/2014/main" id="{56FE1915-7466-46E2-92C4-7D795EB2623A}"/>
              </a:ext>
            </a:extLst>
          </p:cNvPr>
          <p:cNvSpPr/>
          <p:nvPr/>
        </p:nvSpPr>
        <p:spPr>
          <a:xfrm>
            <a:off x="1967190" y="3140968"/>
            <a:ext cx="561372" cy="461665"/>
          </a:xfrm>
          <a:prstGeom prst="rect">
            <a:avLst/>
          </a:prstGeom>
        </p:spPr>
        <p:txBody>
          <a:bodyPr wrap="none">
            <a:spAutoFit/>
          </a:bodyPr>
          <a:lstStyle/>
          <a:p>
            <a:r>
              <a:rPr lang="en-GB" sz="2400" dirty="0">
                <a:solidFill>
                  <a:srgbClr val="00628C"/>
                </a:solidFill>
                <a:latin typeface="Myriad Pro" panose="020B0503030403020204" pitchFamily="34" charset="0"/>
              </a:rPr>
              <a:t>– 5</a:t>
            </a:r>
            <a:endParaRPr lang="en-GB" sz="2400" dirty="0">
              <a:solidFill>
                <a:srgbClr val="00628C"/>
              </a:solidFill>
            </a:endParaRPr>
          </a:p>
        </p:txBody>
      </p:sp>
      <p:sp>
        <p:nvSpPr>
          <p:cNvPr id="37" name="Rectangle 36">
            <a:extLst>
              <a:ext uri="{FF2B5EF4-FFF2-40B4-BE49-F238E27FC236}">
                <a16:creationId xmlns:a16="http://schemas.microsoft.com/office/drawing/2014/main" id="{B5241311-DB25-4FC8-8BEA-3B98A153E0DD}"/>
              </a:ext>
            </a:extLst>
          </p:cNvPr>
          <p:cNvSpPr/>
          <p:nvPr/>
        </p:nvSpPr>
        <p:spPr>
          <a:xfrm>
            <a:off x="4140844" y="3140968"/>
            <a:ext cx="561372" cy="461665"/>
          </a:xfrm>
          <a:prstGeom prst="rect">
            <a:avLst/>
          </a:prstGeom>
        </p:spPr>
        <p:txBody>
          <a:bodyPr wrap="none">
            <a:spAutoFit/>
          </a:bodyPr>
          <a:lstStyle/>
          <a:p>
            <a:r>
              <a:rPr lang="en-GB" sz="2400" dirty="0">
                <a:solidFill>
                  <a:srgbClr val="00628C"/>
                </a:solidFill>
                <a:latin typeface="Myriad Pro" panose="020B0503030403020204" pitchFamily="34" charset="0"/>
              </a:rPr>
              <a:t>– 5</a:t>
            </a:r>
            <a:endParaRPr lang="en-GB" sz="2400" dirty="0">
              <a:solidFill>
                <a:srgbClr val="00628C"/>
              </a:solidFill>
            </a:endParaRPr>
          </a:p>
        </p:txBody>
      </p:sp>
      <p:sp>
        <p:nvSpPr>
          <p:cNvPr id="38" name="Rectangle 37">
            <a:extLst>
              <a:ext uri="{FF2B5EF4-FFF2-40B4-BE49-F238E27FC236}">
                <a16:creationId xmlns:a16="http://schemas.microsoft.com/office/drawing/2014/main" id="{9C5A40B0-B21D-4126-8FC2-980767A69B3A}"/>
              </a:ext>
            </a:extLst>
          </p:cNvPr>
          <p:cNvSpPr/>
          <p:nvPr/>
        </p:nvSpPr>
        <p:spPr>
          <a:xfrm>
            <a:off x="6314498" y="3140968"/>
            <a:ext cx="561372" cy="461665"/>
          </a:xfrm>
          <a:prstGeom prst="rect">
            <a:avLst/>
          </a:prstGeom>
        </p:spPr>
        <p:txBody>
          <a:bodyPr wrap="none">
            <a:spAutoFit/>
          </a:bodyPr>
          <a:lstStyle/>
          <a:p>
            <a:r>
              <a:rPr lang="en-GB" sz="2400" dirty="0">
                <a:solidFill>
                  <a:srgbClr val="00628C"/>
                </a:solidFill>
                <a:latin typeface="Myriad Pro" panose="020B0503030403020204" pitchFamily="34" charset="0"/>
              </a:rPr>
              <a:t>– 5</a:t>
            </a:r>
            <a:endParaRPr lang="en-GB" sz="2400" dirty="0">
              <a:solidFill>
                <a:srgbClr val="00628C"/>
              </a:solidFill>
            </a:endParaRPr>
          </a:p>
        </p:txBody>
      </p:sp>
      <p:pic>
        <p:nvPicPr>
          <p:cNvPr id="13" name="Picture 12">
            <a:extLst>
              <a:ext uri="{FF2B5EF4-FFF2-40B4-BE49-F238E27FC236}">
                <a16:creationId xmlns:a16="http://schemas.microsoft.com/office/drawing/2014/main" id="{F34F2362-CC68-4D58-907F-F0FAB7770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8207" y="724753"/>
            <a:ext cx="2437167" cy="1549720"/>
          </a:xfrm>
          <a:prstGeom prst="rect">
            <a:avLst/>
          </a:prstGeom>
        </p:spPr>
      </p:pic>
      <p:pic>
        <p:nvPicPr>
          <p:cNvPr id="40" name="Picture 39">
            <a:extLst>
              <a:ext uri="{FF2B5EF4-FFF2-40B4-BE49-F238E27FC236}">
                <a16:creationId xmlns:a16="http://schemas.microsoft.com/office/drawing/2014/main" id="{C87F0946-CF58-4604-B872-E1281670FA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2897" y="678984"/>
            <a:ext cx="2243065" cy="1652784"/>
          </a:xfrm>
          <a:prstGeom prst="rect">
            <a:avLst/>
          </a:prstGeom>
        </p:spPr>
      </p:pic>
      <p:pic>
        <p:nvPicPr>
          <p:cNvPr id="43" name="Picture 42">
            <a:extLst>
              <a:ext uri="{FF2B5EF4-FFF2-40B4-BE49-F238E27FC236}">
                <a16:creationId xmlns:a16="http://schemas.microsoft.com/office/drawing/2014/main" id="{76BDE342-BFFD-4B24-A906-846C8611BFA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139612" y="2666529"/>
            <a:ext cx="6816764" cy="515497"/>
          </a:xfrm>
          <a:prstGeom prst="rect">
            <a:avLst/>
          </a:prstGeom>
        </p:spPr>
      </p:pic>
      <p:sp>
        <p:nvSpPr>
          <p:cNvPr id="44" name="Rectangle 43">
            <a:extLst>
              <a:ext uri="{FF2B5EF4-FFF2-40B4-BE49-F238E27FC236}">
                <a16:creationId xmlns:a16="http://schemas.microsoft.com/office/drawing/2014/main" id="{DFC73D99-1459-4B63-BFDF-DADBFBA1F9DF}"/>
              </a:ext>
            </a:extLst>
          </p:cNvPr>
          <p:cNvSpPr/>
          <p:nvPr/>
        </p:nvSpPr>
        <p:spPr>
          <a:xfrm>
            <a:off x="3981069" y="2348880"/>
            <a:ext cx="1003929" cy="461665"/>
          </a:xfrm>
          <a:prstGeom prst="rect">
            <a:avLst/>
          </a:prstGeom>
        </p:spPr>
        <p:txBody>
          <a:bodyPr wrap="none">
            <a:spAutoFit/>
          </a:bodyPr>
          <a:lstStyle/>
          <a:p>
            <a:pPr algn="ctr"/>
            <a:r>
              <a:rPr lang="en-US" sz="2400" b="1" dirty="0">
                <a:latin typeface="Myriad Pro" panose="020B0503030403020204" pitchFamily="34" charset="0"/>
              </a:rPr>
              <a:t>3</a:t>
            </a:r>
            <a:r>
              <a:rPr lang="en-US" sz="2400" dirty="0">
                <a:latin typeface="Myriad Pro" panose="020B0503030403020204" pitchFamily="34" charset="0"/>
              </a:rPr>
              <a:t> fives</a:t>
            </a:r>
            <a:endParaRPr lang="en-GB" sz="2400" dirty="0">
              <a:latin typeface="Myriad Pro" panose="020B0503030403020204" pitchFamily="34" charset="0"/>
            </a:endParaRPr>
          </a:p>
        </p:txBody>
      </p:sp>
    </p:spTree>
    <p:extLst>
      <p:ext uri="{BB962C8B-B14F-4D97-AF65-F5344CB8AC3E}">
        <p14:creationId xmlns:p14="http://schemas.microsoft.com/office/powerpoint/2010/main" val="250458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3" presetClass="emph" presetSubtype="2" autoRev="1" fill="hold" grpId="0" nodeType="withEffect">
                                  <p:stCondLst>
                                    <p:cond delay="0"/>
                                  </p:stCondLst>
                                  <p:childTnLst>
                                    <p:animClr clrSpc="rgb" dir="cw">
                                      <p:cBhvr override="childStyle">
                                        <p:cTn id="12" dur="500" fill="hold"/>
                                        <p:tgtEl>
                                          <p:spTgt spid="7"/>
                                        </p:tgtEl>
                                        <p:attrNameLst>
                                          <p:attrName>style.color</p:attrName>
                                        </p:attrNameLst>
                                      </p:cBhvr>
                                      <p:to>
                                        <a:srgbClr val="FF0000"/>
                                      </p:to>
                                    </p:animClr>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3" presetClass="emph" presetSubtype="2" autoRev="1" fill="hold" grpId="0" nodeType="withEffect">
                                  <p:stCondLst>
                                    <p:cond delay="0"/>
                                  </p:stCondLst>
                                  <p:childTnLst>
                                    <p:animClr clrSpc="rgb" dir="cw">
                                      <p:cBhvr override="childStyle">
                                        <p:cTn id="44" dur="500" fill="hold"/>
                                        <p:tgtEl>
                                          <p:spTgt spid="8"/>
                                        </p:tgtEl>
                                        <p:attrNameLst>
                                          <p:attrName>style.color</p:attrName>
                                        </p:attrNameLst>
                                      </p:cBhvr>
                                      <p:to>
                                        <a:srgbClr val="FF0000"/>
                                      </p:to>
                                    </p:animClr>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40"/>
                                        </p:tgtEl>
                                      </p:cBhvr>
                                    </p:animEffect>
                                    <p:set>
                                      <p:cBhvr>
                                        <p:cTn id="51" dur="1" fill="hold">
                                          <p:stCondLst>
                                            <p:cond delay="499"/>
                                          </p:stCondLst>
                                        </p:cTn>
                                        <p:tgtEl>
                                          <p:spTgt spid="4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right)">
                                      <p:cBhvr>
                                        <p:cTn id="71" dur="5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3" presetClass="emph" presetSubtype="2" autoRev="1" fill="hold" grpId="0" nodeType="withEffect">
                                  <p:stCondLst>
                                    <p:cond delay="0"/>
                                  </p:stCondLst>
                                  <p:childTnLst>
                                    <p:animClr clrSpc="rgb" dir="cw">
                                      <p:cBhvr override="childStyle">
                                        <p:cTn id="76" dur="500" fill="hold"/>
                                        <p:tgtEl>
                                          <p:spTgt spid="9"/>
                                        </p:tgtEl>
                                        <p:attrNameLst>
                                          <p:attrName>style.color</p:attrName>
                                        </p:attrNameLst>
                                      </p:cBhvr>
                                      <p:to>
                                        <a:srgbClr val="FF0000"/>
                                      </p:to>
                                    </p:animClr>
                                  </p:childTnLst>
                                </p:cTn>
                              </p:par>
                              <p:par>
                                <p:cTn id="77" presetID="10"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par>
                          <p:cTn id="80" fill="hold">
                            <p:stCondLst>
                              <p:cond delay="1000"/>
                            </p:stCondLst>
                            <p:childTnLst>
                              <p:par>
                                <p:cTn id="81" presetID="10" presetClass="exit" presetSubtype="0" fill="hold" nodeType="afterEffect">
                                  <p:stCondLst>
                                    <p:cond delay="0"/>
                                  </p:stCondLst>
                                  <p:childTnLst>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childTnLst>
                          </p:cTn>
                        </p:par>
                        <p:par>
                          <p:cTn id="99" fill="hold">
                            <p:stCondLst>
                              <p:cond delay="1500"/>
                            </p:stCondLst>
                            <p:childTnLst>
                              <p:par>
                                <p:cTn id="100" presetID="10" presetClass="entr" presetSubtype="0" fill="hold" nodeType="afterEffect">
                                  <p:stCondLst>
                                    <p:cond delay="20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fade">
                                      <p:cBhvr>
                                        <p:cTn id="110" dur="500"/>
                                        <p:tgtEl>
                                          <p:spTgt spid="1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50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8" grpId="0"/>
      <p:bldP spid="19" grpId="0"/>
      <p:bldP spid="20" grpId="0"/>
      <p:bldP spid="36" grpId="0"/>
      <p:bldP spid="37" grpId="0"/>
      <p:bldP spid="38"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56F54426-D608-463C-A71B-2FFAA12E5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369" y="1666298"/>
            <a:ext cx="844369" cy="1724477"/>
          </a:xfrm>
          <a:prstGeom prst="rect">
            <a:avLst/>
          </a:prstGeom>
        </p:spPr>
      </p:pic>
      <p:pic>
        <p:nvPicPr>
          <p:cNvPr id="33" name="Picture 32">
            <a:extLst>
              <a:ext uri="{FF2B5EF4-FFF2-40B4-BE49-F238E27FC236}">
                <a16:creationId xmlns:a16="http://schemas.microsoft.com/office/drawing/2014/main" id="{AB9505C7-DFD3-4C63-A484-C927F1C49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067" y="1268760"/>
            <a:ext cx="513769" cy="2086348"/>
          </a:xfrm>
          <a:prstGeom prst="rect">
            <a:avLst/>
          </a:prstGeom>
        </p:spPr>
      </p:pic>
      <p:sp>
        <p:nvSpPr>
          <p:cNvPr id="2" name="Text Placeholder 1">
            <a:extLst>
              <a:ext uri="{FF2B5EF4-FFF2-40B4-BE49-F238E27FC236}">
                <a16:creationId xmlns:a16="http://schemas.microsoft.com/office/drawing/2014/main" id="{EB79F934-3DC7-48F3-9F0D-0667BF5B673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sp>
        <p:nvSpPr>
          <p:cNvPr id="3" name="Rectangle 2">
            <a:extLst>
              <a:ext uri="{FF2B5EF4-FFF2-40B4-BE49-F238E27FC236}">
                <a16:creationId xmlns:a16="http://schemas.microsoft.com/office/drawing/2014/main" id="{01616178-6036-4961-9567-EF81C9C9FE10}"/>
              </a:ext>
            </a:extLst>
          </p:cNvPr>
          <p:cNvSpPr/>
          <p:nvPr/>
        </p:nvSpPr>
        <p:spPr>
          <a:xfrm>
            <a:off x="1182322" y="764704"/>
            <a:ext cx="6779356"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8 balloons, 2 to each child. How many get balloons?</a:t>
            </a:r>
            <a:endParaRPr lang="en-GB" sz="2400" dirty="0">
              <a:latin typeface="Myriad Pro" panose="020B0503030403020204" pitchFamily="34" charset="0"/>
            </a:endParaRPr>
          </a:p>
        </p:txBody>
      </p:sp>
      <p:pic>
        <p:nvPicPr>
          <p:cNvPr id="7" name="Picture 6">
            <a:extLst>
              <a:ext uri="{FF2B5EF4-FFF2-40B4-BE49-F238E27FC236}">
                <a16:creationId xmlns:a16="http://schemas.microsoft.com/office/drawing/2014/main" id="{385B196D-65E7-4767-B69B-795918C014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03892" y="3212975"/>
            <a:ext cx="1236398" cy="2194989"/>
          </a:xfrm>
          <a:prstGeom prst="rect">
            <a:avLst/>
          </a:prstGeom>
        </p:spPr>
      </p:pic>
      <p:pic>
        <p:nvPicPr>
          <p:cNvPr id="8" name="Picture 7">
            <a:extLst>
              <a:ext uri="{FF2B5EF4-FFF2-40B4-BE49-F238E27FC236}">
                <a16:creationId xmlns:a16="http://schemas.microsoft.com/office/drawing/2014/main" id="{E62A4AE5-69CD-45CB-A226-D089CCBFFA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25487" y="3212975"/>
            <a:ext cx="1426574" cy="2194989"/>
          </a:xfrm>
          <a:prstGeom prst="rect">
            <a:avLst/>
          </a:prstGeom>
        </p:spPr>
      </p:pic>
      <p:pic>
        <p:nvPicPr>
          <p:cNvPr id="9" name="Picture 8">
            <a:extLst>
              <a:ext uri="{FF2B5EF4-FFF2-40B4-BE49-F238E27FC236}">
                <a16:creationId xmlns:a16="http://schemas.microsoft.com/office/drawing/2014/main" id="{A05A8949-8960-4426-937B-F9330134EFE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311663" y="5409107"/>
            <a:ext cx="1080120" cy="624569"/>
          </a:xfrm>
          <a:prstGeom prst="rect">
            <a:avLst/>
          </a:prstGeom>
        </p:spPr>
      </p:pic>
      <p:pic>
        <p:nvPicPr>
          <p:cNvPr id="27" name="Picture 26">
            <a:extLst>
              <a:ext uri="{FF2B5EF4-FFF2-40B4-BE49-F238E27FC236}">
                <a16:creationId xmlns:a16="http://schemas.microsoft.com/office/drawing/2014/main" id="{359CEEA6-7170-4481-946F-8F6861290C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6920" y="2300754"/>
            <a:ext cx="817563" cy="1264319"/>
          </a:xfrm>
          <a:prstGeom prst="rect">
            <a:avLst/>
          </a:prstGeom>
        </p:spPr>
      </p:pic>
      <p:pic>
        <p:nvPicPr>
          <p:cNvPr id="29" name="Picture 28">
            <a:extLst>
              <a:ext uri="{FF2B5EF4-FFF2-40B4-BE49-F238E27FC236}">
                <a16:creationId xmlns:a16="http://schemas.microsoft.com/office/drawing/2014/main" id="{48F34B81-E492-4818-9F5E-A9B12C3D23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5324" y="1657637"/>
            <a:ext cx="696938" cy="1795958"/>
          </a:xfrm>
          <a:prstGeom prst="rect">
            <a:avLst/>
          </a:prstGeom>
        </p:spPr>
      </p:pic>
      <p:pic>
        <p:nvPicPr>
          <p:cNvPr id="31" name="Picture 30">
            <a:extLst>
              <a:ext uri="{FF2B5EF4-FFF2-40B4-BE49-F238E27FC236}">
                <a16:creationId xmlns:a16="http://schemas.microsoft.com/office/drawing/2014/main" id="{CF8418E0-EB89-4EE8-9042-52E2CC2D02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6508" y="1990998"/>
            <a:ext cx="451223" cy="1505566"/>
          </a:xfrm>
          <a:prstGeom prst="rect">
            <a:avLst/>
          </a:prstGeom>
        </p:spPr>
      </p:pic>
      <p:pic>
        <p:nvPicPr>
          <p:cNvPr id="35" name="Picture 34">
            <a:extLst>
              <a:ext uri="{FF2B5EF4-FFF2-40B4-BE49-F238E27FC236}">
                <a16:creationId xmlns:a16="http://schemas.microsoft.com/office/drawing/2014/main" id="{349F7FF4-7622-49CC-AF2B-B4C66625B2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94922" y="1414499"/>
            <a:ext cx="397612" cy="1983594"/>
          </a:xfrm>
          <a:prstGeom prst="rect">
            <a:avLst/>
          </a:prstGeom>
        </p:spPr>
      </p:pic>
      <p:pic>
        <p:nvPicPr>
          <p:cNvPr id="37" name="Picture 36">
            <a:extLst>
              <a:ext uri="{FF2B5EF4-FFF2-40B4-BE49-F238E27FC236}">
                <a16:creationId xmlns:a16="http://schemas.microsoft.com/office/drawing/2014/main" id="{51D824CA-6160-439E-8A71-18CA6F76EDF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02408" y="2055755"/>
            <a:ext cx="419950" cy="1322396"/>
          </a:xfrm>
          <a:prstGeom prst="rect">
            <a:avLst/>
          </a:prstGeom>
        </p:spPr>
      </p:pic>
      <p:pic>
        <p:nvPicPr>
          <p:cNvPr id="43" name="Picture 42">
            <a:extLst>
              <a:ext uri="{FF2B5EF4-FFF2-40B4-BE49-F238E27FC236}">
                <a16:creationId xmlns:a16="http://schemas.microsoft.com/office/drawing/2014/main" id="{3CA03232-DA50-487C-BD46-E279F079A2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41070" y="2242803"/>
            <a:ext cx="884576" cy="1308994"/>
          </a:xfrm>
          <a:prstGeom prst="rect">
            <a:avLst/>
          </a:prstGeom>
        </p:spPr>
      </p:pic>
      <p:pic>
        <p:nvPicPr>
          <p:cNvPr id="44" name="Picture 43">
            <a:extLst>
              <a:ext uri="{FF2B5EF4-FFF2-40B4-BE49-F238E27FC236}">
                <a16:creationId xmlns:a16="http://schemas.microsoft.com/office/drawing/2014/main" id="{58655CA1-780E-4164-9151-391975C1885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941294" y="3212975"/>
            <a:ext cx="1483189" cy="2194989"/>
          </a:xfrm>
          <a:prstGeom prst="rect">
            <a:avLst/>
          </a:prstGeom>
        </p:spPr>
      </p:pic>
      <p:pic>
        <p:nvPicPr>
          <p:cNvPr id="45" name="Picture 44">
            <a:extLst>
              <a:ext uri="{FF2B5EF4-FFF2-40B4-BE49-F238E27FC236}">
                <a16:creationId xmlns:a16="http://schemas.microsoft.com/office/drawing/2014/main" id="{D8176DC0-170F-48EE-A9BD-C9DB48A5448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453066" y="3212975"/>
            <a:ext cx="1230211" cy="2194989"/>
          </a:xfrm>
          <a:prstGeom prst="rect">
            <a:avLst/>
          </a:prstGeom>
        </p:spPr>
      </p:pic>
      <p:sp>
        <p:nvSpPr>
          <p:cNvPr id="46" name="Rectangle 45">
            <a:extLst>
              <a:ext uri="{FF2B5EF4-FFF2-40B4-BE49-F238E27FC236}">
                <a16:creationId xmlns:a16="http://schemas.microsoft.com/office/drawing/2014/main" id="{7F3F1180-EC67-4F22-9D41-0E7047D4DFEA}"/>
              </a:ext>
            </a:extLst>
          </p:cNvPr>
          <p:cNvSpPr/>
          <p:nvPr/>
        </p:nvSpPr>
        <p:spPr>
          <a:xfrm>
            <a:off x="3826715" y="6063679"/>
            <a:ext cx="1516442"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1 two is 2. </a:t>
            </a:r>
            <a:endParaRPr lang="en-GB" sz="2400" dirty="0">
              <a:latin typeface="Myriad Pro" panose="020B0503030403020204" pitchFamily="34" charset="0"/>
            </a:endParaRPr>
          </a:p>
        </p:txBody>
      </p:sp>
      <p:pic>
        <p:nvPicPr>
          <p:cNvPr id="47" name="Picture 46">
            <a:extLst>
              <a:ext uri="{FF2B5EF4-FFF2-40B4-BE49-F238E27FC236}">
                <a16:creationId xmlns:a16="http://schemas.microsoft.com/office/drawing/2014/main" id="{33BE700C-93D0-4FF7-A1AF-F751476A14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142828" y="5409107"/>
            <a:ext cx="1080120" cy="624569"/>
          </a:xfrm>
          <a:prstGeom prst="rect">
            <a:avLst/>
          </a:prstGeom>
        </p:spPr>
      </p:pic>
      <p:sp>
        <p:nvSpPr>
          <p:cNvPr id="48" name="Rectangle 47">
            <a:extLst>
              <a:ext uri="{FF2B5EF4-FFF2-40B4-BE49-F238E27FC236}">
                <a16:creationId xmlns:a16="http://schemas.microsoft.com/office/drawing/2014/main" id="{5ECAA486-40F1-487C-BD1F-71364E828BA6}"/>
              </a:ext>
            </a:extLst>
          </p:cNvPr>
          <p:cNvSpPr/>
          <p:nvPr/>
        </p:nvSpPr>
        <p:spPr>
          <a:xfrm>
            <a:off x="3773808" y="6063679"/>
            <a:ext cx="1781064"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2 twos are 4.</a:t>
            </a:r>
            <a:endParaRPr lang="en-GB" sz="2400" dirty="0">
              <a:latin typeface="Myriad Pro" panose="020B0503030403020204" pitchFamily="34" charset="0"/>
            </a:endParaRPr>
          </a:p>
        </p:txBody>
      </p:sp>
      <p:pic>
        <p:nvPicPr>
          <p:cNvPr id="49" name="Picture 48">
            <a:extLst>
              <a:ext uri="{FF2B5EF4-FFF2-40B4-BE49-F238E27FC236}">
                <a16:creationId xmlns:a16="http://schemas.microsoft.com/office/drawing/2014/main" id="{427438CF-3761-4AF3-96DB-2177033C56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59867" y="5409107"/>
            <a:ext cx="1080120" cy="624569"/>
          </a:xfrm>
          <a:prstGeom prst="rect">
            <a:avLst/>
          </a:prstGeom>
        </p:spPr>
      </p:pic>
      <p:sp>
        <p:nvSpPr>
          <p:cNvPr id="50" name="Rectangle 49">
            <a:extLst>
              <a:ext uri="{FF2B5EF4-FFF2-40B4-BE49-F238E27FC236}">
                <a16:creationId xmlns:a16="http://schemas.microsoft.com/office/drawing/2014/main" id="{35A0E8BA-BD00-4DD5-8D75-6C103E80D98B}"/>
              </a:ext>
            </a:extLst>
          </p:cNvPr>
          <p:cNvSpPr/>
          <p:nvPr/>
        </p:nvSpPr>
        <p:spPr>
          <a:xfrm>
            <a:off x="3695205" y="6063679"/>
            <a:ext cx="1779463"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3 twos are 6.</a:t>
            </a:r>
            <a:endParaRPr lang="en-GB" sz="2400" dirty="0">
              <a:latin typeface="Myriad Pro" panose="020B0503030403020204" pitchFamily="34" charset="0"/>
            </a:endParaRPr>
          </a:p>
        </p:txBody>
      </p:sp>
      <p:pic>
        <p:nvPicPr>
          <p:cNvPr id="51" name="Picture 50">
            <a:extLst>
              <a:ext uri="{FF2B5EF4-FFF2-40B4-BE49-F238E27FC236}">
                <a16:creationId xmlns:a16="http://schemas.microsoft.com/office/drawing/2014/main" id="{00A1BFC9-67D2-40E9-B042-53C63F7835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70506" y="5409107"/>
            <a:ext cx="1080120" cy="624569"/>
          </a:xfrm>
          <a:prstGeom prst="rect">
            <a:avLst/>
          </a:prstGeom>
        </p:spPr>
      </p:pic>
      <p:sp>
        <p:nvSpPr>
          <p:cNvPr id="52" name="Rectangle 51">
            <a:extLst>
              <a:ext uri="{FF2B5EF4-FFF2-40B4-BE49-F238E27FC236}">
                <a16:creationId xmlns:a16="http://schemas.microsoft.com/office/drawing/2014/main" id="{85BFB024-4E0F-4B73-9A9E-0E6EF0D4C4F8}"/>
              </a:ext>
            </a:extLst>
          </p:cNvPr>
          <p:cNvSpPr/>
          <p:nvPr/>
        </p:nvSpPr>
        <p:spPr>
          <a:xfrm>
            <a:off x="3774609" y="6063679"/>
            <a:ext cx="1779463"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4 twos are 8.</a:t>
            </a:r>
            <a:endParaRPr lang="en-GB" sz="2400" dirty="0">
              <a:latin typeface="Myriad Pro" panose="020B0503030403020204" pitchFamily="34" charset="0"/>
            </a:endParaRPr>
          </a:p>
        </p:txBody>
      </p:sp>
    </p:spTree>
    <p:extLst>
      <p:ext uri="{BB962C8B-B14F-4D97-AF65-F5344CB8AC3E}">
        <p14:creationId xmlns:p14="http://schemas.microsoft.com/office/powerpoint/2010/main" val="184568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3.7037E-6 L -0.19063 0.22477 " pathEditMode="relative" rAng="0" ptsTypes="AA">
                                      <p:cBhvr>
                                        <p:cTn id="6" dur="2000" fill="hold"/>
                                        <p:tgtEl>
                                          <p:spTgt spid="29"/>
                                        </p:tgtEl>
                                        <p:attrNameLst>
                                          <p:attrName>ppt_x</p:attrName>
                                          <p:attrName>ppt_y</p:attrName>
                                        </p:attrNameLst>
                                      </p:cBhvr>
                                      <p:rCtr x="-9531" y="11227"/>
                                    </p:animMotion>
                                  </p:childTnLst>
                                </p:cTn>
                              </p:par>
                              <p:par>
                                <p:cTn id="7" presetID="42" presetClass="path" presetSubtype="0" accel="50000" decel="50000" fill="hold" nodeType="withEffect">
                                  <p:stCondLst>
                                    <p:cond delay="0"/>
                                  </p:stCondLst>
                                  <p:childTnLst>
                                    <p:animMotion origin="layout" path="M -2.5E-6 3.7037E-6 L -0.23837 0.13264 " pathEditMode="relative" rAng="0" ptsTypes="AA">
                                      <p:cBhvr>
                                        <p:cTn id="8" dur="2000" fill="hold"/>
                                        <p:tgtEl>
                                          <p:spTgt spid="27"/>
                                        </p:tgtEl>
                                        <p:attrNameLst>
                                          <p:attrName>ppt_x</p:attrName>
                                          <p:attrName>ppt_y</p:attrName>
                                        </p:attrNameLst>
                                      </p:cBhvr>
                                      <p:rCtr x="-11927" y="6620"/>
                                    </p:animMotion>
                                  </p:childTnLst>
                                </p:cTn>
                              </p:par>
                            </p:childTnLst>
                          </p:cTn>
                        </p:par>
                        <p:par>
                          <p:cTn id="9" fill="hold">
                            <p:stCondLst>
                              <p:cond delay="2000"/>
                            </p:stCondLst>
                            <p:childTnLst>
                              <p:par>
                                <p:cTn id="10" presetID="10" presetClass="exit" presetSubtype="0" fill="hold" nodeType="afterEffect">
                                  <p:stCondLst>
                                    <p:cond delay="25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par>
                                <p:cTn id="13" presetID="10" presetClass="exit" presetSubtype="0" fill="hold" nodeType="withEffect">
                                  <p:stCondLst>
                                    <p:cond delay="25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ntr" presetSubtype="0" fill="hold"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2750"/>
                            </p:stCondLst>
                            <p:childTnLst>
                              <p:par>
                                <p:cTn id="20" presetID="10" presetClass="entr" presetSubtype="0" fill="hold" nodeType="after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childTnLst>
                          </p:cTn>
                        </p:par>
                        <p:par>
                          <p:cTn id="32" fill="hold">
                            <p:stCondLst>
                              <p:cond delay="500"/>
                            </p:stCondLst>
                            <p:childTnLst>
                              <p:par>
                                <p:cTn id="33" presetID="42" presetClass="path" presetSubtype="0" accel="50000" decel="50000" fill="hold" nodeType="afterEffect">
                                  <p:stCondLst>
                                    <p:cond delay="250"/>
                                  </p:stCondLst>
                                  <p:childTnLst>
                                    <p:animMotion origin="layout" path="M 5E-6 0 L -0.03871 0.17407 " pathEditMode="relative" rAng="0" ptsTypes="AA">
                                      <p:cBhvr>
                                        <p:cTn id="34" dur="2000" fill="hold"/>
                                        <p:tgtEl>
                                          <p:spTgt spid="31"/>
                                        </p:tgtEl>
                                        <p:attrNameLst>
                                          <p:attrName>ppt_x</p:attrName>
                                          <p:attrName>ppt_y</p:attrName>
                                        </p:attrNameLst>
                                      </p:cBhvr>
                                      <p:rCtr x="-1944" y="8704"/>
                                    </p:animMotion>
                                  </p:childTnLst>
                                </p:cTn>
                              </p:par>
                              <p:par>
                                <p:cTn id="35" presetID="42" presetClass="path" presetSubtype="0" accel="50000" decel="50000" fill="hold" nodeType="withEffect">
                                  <p:stCondLst>
                                    <p:cond delay="250"/>
                                  </p:stCondLst>
                                  <p:childTnLst>
                                    <p:animMotion origin="layout" path="M -4.72222E-6 2.96296E-6 L -0.09947 0.27801 " pathEditMode="relative" rAng="0" ptsTypes="AA">
                                      <p:cBhvr>
                                        <p:cTn id="36" dur="2000" fill="hold"/>
                                        <p:tgtEl>
                                          <p:spTgt spid="33"/>
                                        </p:tgtEl>
                                        <p:attrNameLst>
                                          <p:attrName>ppt_x</p:attrName>
                                          <p:attrName>ppt_y</p:attrName>
                                        </p:attrNameLst>
                                      </p:cBhvr>
                                      <p:rCtr x="-4983" y="13889"/>
                                    </p:animMotion>
                                  </p:childTnLst>
                                </p:cTn>
                              </p:par>
                            </p:childTnLst>
                          </p:cTn>
                        </p:par>
                        <p:par>
                          <p:cTn id="37" fill="hold">
                            <p:stCondLst>
                              <p:cond delay="2750"/>
                            </p:stCondLst>
                            <p:childTnLst>
                              <p:par>
                                <p:cTn id="38" presetID="10" presetClass="exit" presetSubtype="0" fill="hold" nodeType="afterEffect">
                                  <p:stCondLst>
                                    <p:cond delay="250"/>
                                  </p:stCondLst>
                                  <p:childTnLst>
                                    <p:animEffect transition="out" filter="fade">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par>
                                <p:cTn id="41" presetID="10" presetClass="exit" presetSubtype="0" fill="hold" nodeType="withEffect">
                                  <p:stCondLst>
                                    <p:cond delay="25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0" presetClass="entr" presetSubtype="0" fill="hold" nodeType="withEffect">
                                  <p:stCondLst>
                                    <p:cond delay="25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48"/>
                                        </p:tgtEl>
                                      </p:cBhvr>
                                    </p:animEffect>
                                    <p:set>
                                      <p:cBhvr>
                                        <p:cTn id="59" dur="1" fill="hold">
                                          <p:stCondLst>
                                            <p:cond delay="499"/>
                                          </p:stCondLst>
                                        </p:cTn>
                                        <p:tgtEl>
                                          <p:spTgt spid="48"/>
                                        </p:tgtEl>
                                        <p:attrNameLst>
                                          <p:attrName>style.visibility</p:attrName>
                                        </p:attrNameLst>
                                      </p:cBhvr>
                                      <p:to>
                                        <p:strVal val="hidden"/>
                                      </p:to>
                                    </p:set>
                                  </p:childTnLst>
                                </p:cTn>
                              </p:par>
                            </p:childTnLst>
                          </p:cTn>
                        </p:par>
                        <p:par>
                          <p:cTn id="60" fill="hold">
                            <p:stCondLst>
                              <p:cond delay="500"/>
                            </p:stCondLst>
                            <p:childTnLst>
                              <p:par>
                                <p:cTn id="61" presetID="42" presetClass="path" presetSubtype="0" accel="50000" decel="50000" fill="hold" nodeType="afterEffect">
                                  <p:stCondLst>
                                    <p:cond delay="250"/>
                                  </p:stCondLst>
                                  <p:childTnLst>
                                    <p:animMotion origin="layout" path="M 2.22222E-6 0 L 0.0625 0.22593 " pathEditMode="relative" rAng="0" ptsTypes="AA">
                                      <p:cBhvr>
                                        <p:cTn id="62" dur="2000" fill="hold"/>
                                        <p:tgtEl>
                                          <p:spTgt spid="39"/>
                                        </p:tgtEl>
                                        <p:attrNameLst>
                                          <p:attrName>ppt_x</p:attrName>
                                          <p:attrName>ppt_y</p:attrName>
                                        </p:attrNameLst>
                                      </p:cBhvr>
                                      <p:rCtr x="3125" y="11296"/>
                                    </p:animMotion>
                                  </p:childTnLst>
                                </p:cTn>
                              </p:par>
                              <p:par>
                                <p:cTn id="63" presetID="42" presetClass="path" presetSubtype="0" accel="50000" decel="50000" fill="hold" nodeType="withEffect">
                                  <p:stCondLst>
                                    <p:cond delay="250"/>
                                  </p:stCondLst>
                                  <p:childTnLst>
                                    <p:animMotion origin="layout" path="M -1.94444E-6 4.07407E-6 L 0.03768 0.26458 " pathEditMode="relative" rAng="0" ptsTypes="AA">
                                      <p:cBhvr>
                                        <p:cTn id="64" dur="2000" fill="hold"/>
                                        <p:tgtEl>
                                          <p:spTgt spid="35"/>
                                        </p:tgtEl>
                                        <p:attrNameLst>
                                          <p:attrName>ppt_x</p:attrName>
                                          <p:attrName>ppt_y</p:attrName>
                                        </p:attrNameLst>
                                      </p:cBhvr>
                                      <p:rCtr x="1875" y="13218"/>
                                    </p:animMotion>
                                  </p:childTnLst>
                                </p:cTn>
                              </p:par>
                            </p:childTnLst>
                          </p:cTn>
                        </p:par>
                        <p:par>
                          <p:cTn id="65" fill="hold">
                            <p:stCondLst>
                              <p:cond delay="2750"/>
                            </p:stCondLst>
                            <p:childTnLst>
                              <p:par>
                                <p:cTn id="66" presetID="10" presetClass="exit" presetSubtype="0" fill="hold" nodeType="afterEffect">
                                  <p:stCondLst>
                                    <p:cond delay="250"/>
                                  </p:stCondLst>
                                  <p:childTnLst>
                                    <p:animEffect transition="out" filter="fade">
                                      <p:cBhvr>
                                        <p:cTn id="67" dur="500"/>
                                        <p:tgtEl>
                                          <p:spTgt spid="39"/>
                                        </p:tgtEl>
                                      </p:cBhvr>
                                    </p:animEffect>
                                    <p:set>
                                      <p:cBhvr>
                                        <p:cTn id="68" dur="1" fill="hold">
                                          <p:stCondLst>
                                            <p:cond delay="499"/>
                                          </p:stCondLst>
                                        </p:cTn>
                                        <p:tgtEl>
                                          <p:spTgt spid="39"/>
                                        </p:tgtEl>
                                        <p:attrNameLst>
                                          <p:attrName>style.visibility</p:attrName>
                                        </p:attrNameLst>
                                      </p:cBhvr>
                                      <p:to>
                                        <p:strVal val="hidden"/>
                                      </p:to>
                                    </p:set>
                                  </p:childTnLst>
                                </p:cTn>
                              </p:par>
                              <p:par>
                                <p:cTn id="69" presetID="10" presetClass="exit" presetSubtype="0" fill="hold" nodeType="withEffect">
                                  <p:stCondLst>
                                    <p:cond delay="25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par>
                                <p:cTn id="72" presetID="10" presetClass="entr" presetSubtype="0" fill="hold" nodeType="withEffect">
                                  <p:stCondLst>
                                    <p:cond delay="25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par>
                          <p:cTn id="75" fill="hold">
                            <p:stCondLst>
                              <p:cond delay="3500"/>
                            </p:stCondLst>
                            <p:childTnLst>
                              <p:par>
                                <p:cTn id="76" presetID="10" presetClass="entr" presetSubtype="0" fill="hold" nodeType="afterEffect">
                                  <p:stCondLst>
                                    <p:cond delay="25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par>
                          <p:cTn id="79" fill="hold">
                            <p:stCondLst>
                              <p:cond delay="4250"/>
                            </p:stCondLst>
                            <p:childTnLst>
                              <p:par>
                                <p:cTn id="80" presetID="10" presetClass="entr" presetSubtype="0"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50"/>
                                        </p:tgtEl>
                                      </p:cBhvr>
                                    </p:animEffect>
                                    <p:set>
                                      <p:cBhvr>
                                        <p:cTn id="87" dur="1" fill="hold">
                                          <p:stCondLst>
                                            <p:cond delay="499"/>
                                          </p:stCondLst>
                                        </p:cTn>
                                        <p:tgtEl>
                                          <p:spTgt spid="50"/>
                                        </p:tgtEl>
                                        <p:attrNameLst>
                                          <p:attrName>style.visibility</p:attrName>
                                        </p:attrNameLst>
                                      </p:cBhvr>
                                      <p:to>
                                        <p:strVal val="hidden"/>
                                      </p:to>
                                    </p:set>
                                  </p:childTnLst>
                                </p:cTn>
                              </p:par>
                            </p:childTnLst>
                          </p:cTn>
                        </p:par>
                        <p:par>
                          <p:cTn id="88" fill="hold">
                            <p:stCondLst>
                              <p:cond delay="500"/>
                            </p:stCondLst>
                            <p:childTnLst>
                              <p:par>
                                <p:cTn id="89" presetID="42" presetClass="path" presetSubtype="0" accel="50000" decel="50000" fill="hold" nodeType="afterEffect">
                                  <p:stCondLst>
                                    <p:cond delay="250"/>
                                  </p:stCondLst>
                                  <p:childTnLst>
                                    <p:animMotion origin="layout" path="M 4.72222E-6 -4.81481E-6 L 0.28871 0.16389 " pathEditMode="relative" rAng="0" ptsTypes="AA">
                                      <p:cBhvr>
                                        <p:cTn id="90" dur="2000" fill="hold"/>
                                        <p:tgtEl>
                                          <p:spTgt spid="37"/>
                                        </p:tgtEl>
                                        <p:attrNameLst>
                                          <p:attrName>ppt_x</p:attrName>
                                          <p:attrName>ppt_y</p:attrName>
                                        </p:attrNameLst>
                                      </p:cBhvr>
                                      <p:rCtr x="14427" y="8194"/>
                                    </p:animMotion>
                                  </p:childTnLst>
                                </p:cTn>
                              </p:par>
                              <p:par>
                                <p:cTn id="91" presetID="42" presetClass="path" presetSubtype="0" accel="50000" decel="50000" fill="hold" nodeType="withEffect">
                                  <p:stCondLst>
                                    <p:cond delay="250"/>
                                  </p:stCondLst>
                                  <p:childTnLst>
                                    <p:animMotion origin="layout" path="M 4.72222E-6 -3.7037E-6 L 0.18454 0.1375 " pathEditMode="relative" rAng="0" ptsTypes="AA">
                                      <p:cBhvr>
                                        <p:cTn id="92" dur="2000" fill="hold"/>
                                        <p:tgtEl>
                                          <p:spTgt spid="43"/>
                                        </p:tgtEl>
                                        <p:attrNameLst>
                                          <p:attrName>ppt_x</p:attrName>
                                          <p:attrName>ppt_y</p:attrName>
                                        </p:attrNameLst>
                                      </p:cBhvr>
                                      <p:rCtr x="9219" y="6875"/>
                                    </p:animMotion>
                                  </p:childTnLst>
                                </p:cTn>
                              </p:par>
                            </p:childTnLst>
                          </p:cTn>
                        </p:par>
                        <p:par>
                          <p:cTn id="93" fill="hold">
                            <p:stCondLst>
                              <p:cond delay="2750"/>
                            </p:stCondLst>
                            <p:childTnLst>
                              <p:par>
                                <p:cTn id="94" presetID="10" presetClass="exit" presetSubtype="0" fill="hold" nodeType="afterEffect">
                                  <p:stCondLst>
                                    <p:cond delay="250"/>
                                  </p:stCondLst>
                                  <p:childTnLst>
                                    <p:animEffect transition="out" filter="fade">
                                      <p:cBhvr>
                                        <p:cTn id="95" dur="500"/>
                                        <p:tgtEl>
                                          <p:spTgt spid="37"/>
                                        </p:tgtEl>
                                      </p:cBhvr>
                                    </p:animEffect>
                                    <p:set>
                                      <p:cBhvr>
                                        <p:cTn id="96" dur="1" fill="hold">
                                          <p:stCondLst>
                                            <p:cond delay="499"/>
                                          </p:stCondLst>
                                        </p:cTn>
                                        <p:tgtEl>
                                          <p:spTgt spid="37"/>
                                        </p:tgtEl>
                                        <p:attrNameLst>
                                          <p:attrName>style.visibility</p:attrName>
                                        </p:attrNameLst>
                                      </p:cBhvr>
                                      <p:to>
                                        <p:strVal val="hidden"/>
                                      </p:to>
                                    </p:set>
                                  </p:childTnLst>
                                </p:cTn>
                              </p:par>
                              <p:par>
                                <p:cTn id="97" presetID="10" presetClass="exit" presetSubtype="0" fill="hold" nodeType="withEffect">
                                  <p:stCondLst>
                                    <p:cond delay="250"/>
                                  </p:stCondLst>
                                  <p:childTnLst>
                                    <p:animEffect transition="out" filter="fade">
                                      <p:cBhvr>
                                        <p:cTn id="98" dur="500"/>
                                        <p:tgtEl>
                                          <p:spTgt spid="43"/>
                                        </p:tgtEl>
                                      </p:cBhvr>
                                    </p:animEffect>
                                    <p:set>
                                      <p:cBhvr>
                                        <p:cTn id="99" dur="1" fill="hold">
                                          <p:stCondLst>
                                            <p:cond delay="499"/>
                                          </p:stCondLst>
                                        </p:cTn>
                                        <p:tgtEl>
                                          <p:spTgt spid="43"/>
                                        </p:tgtEl>
                                        <p:attrNameLst>
                                          <p:attrName>style.visibility</p:attrName>
                                        </p:attrNameLst>
                                      </p:cBhvr>
                                      <p:to>
                                        <p:strVal val="hidden"/>
                                      </p:to>
                                    </p:set>
                                  </p:childTnLst>
                                </p:cTn>
                              </p:par>
                              <p:par>
                                <p:cTn id="100" presetID="10" presetClass="entr" presetSubtype="0" fill="hold" nodeType="withEffect">
                                  <p:stCondLst>
                                    <p:cond delay="25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childTnLst>
                          </p:cTn>
                        </p:par>
                        <p:par>
                          <p:cTn id="103" fill="hold">
                            <p:stCondLst>
                              <p:cond delay="3500"/>
                            </p:stCondLst>
                            <p:childTnLst>
                              <p:par>
                                <p:cTn id="104" presetID="10" presetClass="entr" presetSubtype="0" fill="hold" nodeType="afterEffect">
                                  <p:stCondLst>
                                    <p:cond delay="25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425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8" grpId="0"/>
      <p:bldP spid="48" grpId="1"/>
      <p:bldP spid="50" grpId="0"/>
      <p:bldP spid="50" grpId="1"/>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D08D6D-54C8-422B-9D33-A9114EDD240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pic>
        <p:nvPicPr>
          <p:cNvPr id="12" name="Picture 11">
            <a:extLst>
              <a:ext uri="{FF2B5EF4-FFF2-40B4-BE49-F238E27FC236}">
                <a16:creationId xmlns:a16="http://schemas.microsoft.com/office/drawing/2014/main" id="{EFAFEF57-3644-45E1-9384-508BFAAF4A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90924" y="1114561"/>
            <a:ext cx="1080120" cy="2304274"/>
          </a:xfrm>
          <a:prstGeom prst="rect">
            <a:avLst/>
          </a:prstGeom>
        </p:spPr>
      </p:pic>
      <p:pic>
        <p:nvPicPr>
          <p:cNvPr id="16" name="Picture 15">
            <a:extLst>
              <a:ext uri="{FF2B5EF4-FFF2-40B4-BE49-F238E27FC236}">
                <a16:creationId xmlns:a16="http://schemas.microsoft.com/office/drawing/2014/main" id="{BCAAFBC8-F386-468B-8C9D-F9F1F47444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07704" y="5807722"/>
            <a:ext cx="5441234" cy="573606"/>
          </a:xfrm>
          <a:prstGeom prst="rect">
            <a:avLst/>
          </a:prstGeom>
        </p:spPr>
      </p:pic>
      <p:pic>
        <p:nvPicPr>
          <p:cNvPr id="20" name="Picture 19">
            <a:extLst>
              <a:ext uri="{FF2B5EF4-FFF2-40B4-BE49-F238E27FC236}">
                <a16:creationId xmlns:a16="http://schemas.microsoft.com/office/drawing/2014/main" id="{A5BDF1FD-79EE-4B17-A447-FCE2A2E7C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221" y="5220914"/>
            <a:ext cx="1313474" cy="565292"/>
          </a:xfrm>
          <a:prstGeom prst="rect">
            <a:avLst/>
          </a:prstGeom>
        </p:spPr>
      </p:pic>
      <p:sp>
        <p:nvSpPr>
          <p:cNvPr id="21" name="TextBox 20">
            <a:extLst>
              <a:ext uri="{FF2B5EF4-FFF2-40B4-BE49-F238E27FC236}">
                <a16:creationId xmlns:a16="http://schemas.microsoft.com/office/drawing/2014/main" id="{319538AD-54F7-4EA6-B736-A77A67733B66}"/>
              </a:ext>
            </a:extLst>
          </p:cNvPr>
          <p:cNvSpPr txBox="1"/>
          <p:nvPr/>
        </p:nvSpPr>
        <p:spPr bwMode="auto">
          <a:xfrm>
            <a:off x="2323922" y="47377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22" name="Picture 21">
            <a:extLst>
              <a:ext uri="{FF2B5EF4-FFF2-40B4-BE49-F238E27FC236}">
                <a16:creationId xmlns:a16="http://schemas.microsoft.com/office/drawing/2014/main" id="{40005B28-B6FA-4AFD-8BCD-4175071544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0109" y="5220914"/>
            <a:ext cx="1313474" cy="565292"/>
          </a:xfrm>
          <a:prstGeom prst="rect">
            <a:avLst/>
          </a:prstGeom>
        </p:spPr>
      </p:pic>
      <p:sp>
        <p:nvSpPr>
          <p:cNvPr id="23" name="TextBox 22">
            <a:extLst>
              <a:ext uri="{FF2B5EF4-FFF2-40B4-BE49-F238E27FC236}">
                <a16:creationId xmlns:a16="http://schemas.microsoft.com/office/drawing/2014/main" id="{90C4AAF6-8209-407F-A5A9-41AF441E4651}"/>
              </a:ext>
            </a:extLst>
          </p:cNvPr>
          <p:cNvSpPr txBox="1"/>
          <p:nvPr/>
        </p:nvSpPr>
        <p:spPr bwMode="auto">
          <a:xfrm>
            <a:off x="3637396" y="471621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24" name="Picture 23">
            <a:extLst>
              <a:ext uri="{FF2B5EF4-FFF2-40B4-BE49-F238E27FC236}">
                <a16:creationId xmlns:a16="http://schemas.microsoft.com/office/drawing/2014/main" id="{702E66A9-3140-4580-B8C4-9CDF3C157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997" y="5220914"/>
            <a:ext cx="1313474" cy="565292"/>
          </a:xfrm>
          <a:prstGeom prst="rect">
            <a:avLst/>
          </a:prstGeom>
        </p:spPr>
      </p:pic>
      <p:sp>
        <p:nvSpPr>
          <p:cNvPr id="25" name="TextBox 24">
            <a:extLst>
              <a:ext uri="{FF2B5EF4-FFF2-40B4-BE49-F238E27FC236}">
                <a16:creationId xmlns:a16="http://schemas.microsoft.com/office/drawing/2014/main" id="{9043F8FB-1305-4409-A816-21481EC69CD6}"/>
              </a:ext>
            </a:extLst>
          </p:cNvPr>
          <p:cNvSpPr txBox="1"/>
          <p:nvPr/>
        </p:nvSpPr>
        <p:spPr bwMode="auto">
          <a:xfrm>
            <a:off x="4875772" y="47377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26" name="Picture 25">
            <a:extLst>
              <a:ext uri="{FF2B5EF4-FFF2-40B4-BE49-F238E27FC236}">
                <a16:creationId xmlns:a16="http://schemas.microsoft.com/office/drawing/2014/main" id="{86D5F1BB-3F52-445B-B31D-3D0B03607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7884" y="5220914"/>
            <a:ext cx="1313474" cy="565292"/>
          </a:xfrm>
          <a:prstGeom prst="rect">
            <a:avLst/>
          </a:prstGeom>
        </p:spPr>
      </p:pic>
      <p:sp>
        <p:nvSpPr>
          <p:cNvPr id="27" name="TextBox 26">
            <a:extLst>
              <a:ext uri="{FF2B5EF4-FFF2-40B4-BE49-F238E27FC236}">
                <a16:creationId xmlns:a16="http://schemas.microsoft.com/office/drawing/2014/main" id="{B917059A-BE06-483C-B00E-128939752644}"/>
              </a:ext>
            </a:extLst>
          </p:cNvPr>
          <p:cNvSpPr txBox="1"/>
          <p:nvPr/>
        </p:nvSpPr>
        <p:spPr bwMode="auto">
          <a:xfrm>
            <a:off x="6197911" y="47377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30" name="TextBox 29">
            <a:extLst>
              <a:ext uri="{FF2B5EF4-FFF2-40B4-BE49-F238E27FC236}">
                <a16:creationId xmlns:a16="http://schemas.microsoft.com/office/drawing/2014/main" id="{E3AE9057-45D9-4EFD-84BD-7BA1E206A4CC}"/>
              </a:ext>
            </a:extLst>
          </p:cNvPr>
          <p:cNvSpPr txBox="1"/>
          <p:nvPr/>
        </p:nvSpPr>
        <p:spPr bwMode="auto">
          <a:xfrm>
            <a:off x="4122142" y="4005064"/>
            <a:ext cx="1025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4 twos</a:t>
            </a:r>
          </a:p>
        </p:txBody>
      </p:sp>
      <p:sp>
        <p:nvSpPr>
          <p:cNvPr id="37" name="TextBox 36">
            <a:extLst>
              <a:ext uri="{FF2B5EF4-FFF2-40B4-BE49-F238E27FC236}">
                <a16:creationId xmlns:a16="http://schemas.microsoft.com/office/drawing/2014/main" id="{281503EB-CFD6-4019-9C5F-D29E5FAE7ECD}"/>
              </a:ext>
            </a:extLst>
          </p:cNvPr>
          <p:cNvSpPr txBox="1"/>
          <p:nvPr/>
        </p:nvSpPr>
        <p:spPr bwMode="auto">
          <a:xfrm>
            <a:off x="3443520" y="3585790"/>
            <a:ext cx="2383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2 + 2 + 2 + 2 = 8</a:t>
            </a:r>
          </a:p>
        </p:txBody>
      </p:sp>
      <p:pic>
        <p:nvPicPr>
          <p:cNvPr id="15" name="Picture 14">
            <a:extLst>
              <a:ext uri="{FF2B5EF4-FFF2-40B4-BE49-F238E27FC236}">
                <a16:creationId xmlns:a16="http://schemas.microsoft.com/office/drawing/2014/main" id="{DC187C49-3CD4-43E0-B8C1-2E570A2722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25674" y="1114561"/>
            <a:ext cx="1080120" cy="2304274"/>
          </a:xfrm>
          <a:prstGeom prst="rect">
            <a:avLst/>
          </a:prstGeom>
        </p:spPr>
      </p:pic>
      <p:pic>
        <p:nvPicPr>
          <p:cNvPr id="17" name="Picture 16">
            <a:extLst>
              <a:ext uri="{FF2B5EF4-FFF2-40B4-BE49-F238E27FC236}">
                <a16:creationId xmlns:a16="http://schemas.microsoft.com/office/drawing/2014/main" id="{B86ED036-59F1-4389-A4BE-2774F3C3C7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01555" y="1114561"/>
            <a:ext cx="1127875" cy="2304274"/>
          </a:xfrm>
          <a:prstGeom prst="rect">
            <a:avLst/>
          </a:prstGeom>
        </p:spPr>
      </p:pic>
      <p:pic>
        <p:nvPicPr>
          <p:cNvPr id="18" name="Picture 17">
            <a:extLst>
              <a:ext uri="{FF2B5EF4-FFF2-40B4-BE49-F238E27FC236}">
                <a16:creationId xmlns:a16="http://schemas.microsoft.com/office/drawing/2014/main" id="{5E2BB4FD-2C79-460C-AA97-F7D7D06B822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134996" y="1114561"/>
            <a:ext cx="1025923" cy="2304274"/>
          </a:xfrm>
          <a:prstGeom prst="rect">
            <a:avLst/>
          </a:prstGeom>
        </p:spPr>
      </p:pic>
      <p:pic>
        <p:nvPicPr>
          <p:cNvPr id="19" name="Picture 18">
            <a:extLst>
              <a:ext uri="{FF2B5EF4-FFF2-40B4-BE49-F238E27FC236}">
                <a16:creationId xmlns:a16="http://schemas.microsoft.com/office/drawing/2014/main" id="{AD9F4D53-D1CC-4582-B057-2CE372265DA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907703" y="4402719"/>
            <a:ext cx="5616625" cy="461665"/>
          </a:xfrm>
          <a:prstGeom prst="rect">
            <a:avLst/>
          </a:prstGeom>
        </p:spPr>
      </p:pic>
    </p:spTree>
    <p:extLst>
      <p:ext uri="{BB962C8B-B14F-4D97-AF65-F5344CB8AC3E}">
        <p14:creationId xmlns:p14="http://schemas.microsoft.com/office/powerpoint/2010/main" val="14572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30"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36FB67-D328-4B46-9799-039162A5445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pic>
        <p:nvPicPr>
          <p:cNvPr id="4" name="Picture 3">
            <a:extLst>
              <a:ext uri="{FF2B5EF4-FFF2-40B4-BE49-F238E27FC236}">
                <a16:creationId xmlns:a16="http://schemas.microsoft.com/office/drawing/2014/main" id="{E08407EF-A4F6-4168-80DF-B333510728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07704" y="5807722"/>
            <a:ext cx="5441234" cy="573606"/>
          </a:xfrm>
          <a:prstGeom prst="rect">
            <a:avLst/>
          </a:prstGeom>
        </p:spPr>
      </p:pic>
      <p:pic>
        <p:nvPicPr>
          <p:cNvPr id="5" name="Picture 4">
            <a:extLst>
              <a:ext uri="{FF2B5EF4-FFF2-40B4-BE49-F238E27FC236}">
                <a16:creationId xmlns:a16="http://schemas.microsoft.com/office/drawing/2014/main" id="{BBB348E9-D554-42A4-A3CB-1E83EF6D6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28252" y="5219424"/>
            <a:ext cx="1313474" cy="565292"/>
          </a:xfrm>
          <a:prstGeom prst="rect">
            <a:avLst/>
          </a:prstGeom>
        </p:spPr>
      </p:pic>
      <p:sp>
        <p:nvSpPr>
          <p:cNvPr id="6" name="TextBox 5">
            <a:extLst>
              <a:ext uri="{FF2B5EF4-FFF2-40B4-BE49-F238E27FC236}">
                <a16:creationId xmlns:a16="http://schemas.microsoft.com/office/drawing/2014/main" id="{5DDE3A30-89B5-4C46-B011-666DA0F9F365}"/>
              </a:ext>
            </a:extLst>
          </p:cNvPr>
          <p:cNvSpPr txBox="1"/>
          <p:nvPr/>
        </p:nvSpPr>
        <p:spPr bwMode="auto">
          <a:xfrm>
            <a:off x="2323922" y="474701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7" name="Picture 6">
            <a:extLst>
              <a:ext uri="{FF2B5EF4-FFF2-40B4-BE49-F238E27FC236}">
                <a16:creationId xmlns:a16="http://schemas.microsoft.com/office/drawing/2014/main" id="{E617F090-3A81-4104-A2D9-9D2BC8797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37140" y="5219424"/>
            <a:ext cx="1313474" cy="565292"/>
          </a:xfrm>
          <a:prstGeom prst="rect">
            <a:avLst/>
          </a:prstGeom>
        </p:spPr>
      </p:pic>
      <p:sp>
        <p:nvSpPr>
          <p:cNvPr id="8" name="TextBox 7">
            <a:extLst>
              <a:ext uri="{FF2B5EF4-FFF2-40B4-BE49-F238E27FC236}">
                <a16:creationId xmlns:a16="http://schemas.microsoft.com/office/drawing/2014/main" id="{85F8EED2-1D94-460D-B1A2-8AB1A1AAFC55}"/>
              </a:ext>
            </a:extLst>
          </p:cNvPr>
          <p:cNvSpPr txBox="1"/>
          <p:nvPr/>
        </p:nvSpPr>
        <p:spPr bwMode="auto">
          <a:xfrm>
            <a:off x="3637396" y="4725499"/>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9" name="Picture 8">
            <a:extLst>
              <a:ext uri="{FF2B5EF4-FFF2-40B4-BE49-F238E27FC236}">
                <a16:creationId xmlns:a16="http://schemas.microsoft.com/office/drawing/2014/main" id="{020EC9A8-80AE-4190-994E-25779CEA0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546028" y="5219424"/>
            <a:ext cx="1313474" cy="565292"/>
          </a:xfrm>
          <a:prstGeom prst="rect">
            <a:avLst/>
          </a:prstGeom>
        </p:spPr>
      </p:pic>
      <p:sp>
        <p:nvSpPr>
          <p:cNvPr id="10" name="TextBox 9">
            <a:extLst>
              <a:ext uri="{FF2B5EF4-FFF2-40B4-BE49-F238E27FC236}">
                <a16:creationId xmlns:a16="http://schemas.microsoft.com/office/drawing/2014/main" id="{44B35A07-55D5-4193-83DF-9EC0572FEBBE}"/>
              </a:ext>
            </a:extLst>
          </p:cNvPr>
          <p:cNvSpPr txBox="1"/>
          <p:nvPr/>
        </p:nvSpPr>
        <p:spPr bwMode="auto">
          <a:xfrm>
            <a:off x="4875772" y="474701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11" name="Picture 10">
            <a:extLst>
              <a:ext uri="{FF2B5EF4-FFF2-40B4-BE49-F238E27FC236}">
                <a16:creationId xmlns:a16="http://schemas.microsoft.com/office/drawing/2014/main" id="{D282EC27-1D98-4AF6-8EA1-1C4B40DA9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54915" y="5219424"/>
            <a:ext cx="1313474" cy="565292"/>
          </a:xfrm>
          <a:prstGeom prst="rect">
            <a:avLst/>
          </a:prstGeom>
        </p:spPr>
      </p:pic>
      <p:sp>
        <p:nvSpPr>
          <p:cNvPr id="12" name="TextBox 11">
            <a:extLst>
              <a:ext uri="{FF2B5EF4-FFF2-40B4-BE49-F238E27FC236}">
                <a16:creationId xmlns:a16="http://schemas.microsoft.com/office/drawing/2014/main" id="{677ED050-7FEF-4A64-A6DE-5CE31E64E745}"/>
              </a:ext>
            </a:extLst>
          </p:cNvPr>
          <p:cNvSpPr txBox="1"/>
          <p:nvPr/>
        </p:nvSpPr>
        <p:spPr bwMode="auto">
          <a:xfrm>
            <a:off x="6197911" y="474701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15" name="Picture 14">
            <a:extLst>
              <a:ext uri="{FF2B5EF4-FFF2-40B4-BE49-F238E27FC236}">
                <a16:creationId xmlns:a16="http://schemas.microsoft.com/office/drawing/2014/main" id="{F23C3268-CF8D-423E-AE66-92DA388D4D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90924" y="1114561"/>
            <a:ext cx="1080120" cy="2304274"/>
          </a:xfrm>
          <a:prstGeom prst="rect">
            <a:avLst/>
          </a:prstGeom>
        </p:spPr>
      </p:pic>
      <p:pic>
        <p:nvPicPr>
          <p:cNvPr id="16" name="Picture 15">
            <a:extLst>
              <a:ext uri="{FF2B5EF4-FFF2-40B4-BE49-F238E27FC236}">
                <a16:creationId xmlns:a16="http://schemas.microsoft.com/office/drawing/2014/main" id="{C1AB4A85-1C52-4964-AF12-5D5046FF20F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25674" y="1114561"/>
            <a:ext cx="1080120" cy="2304274"/>
          </a:xfrm>
          <a:prstGeom prst="rect">
            <a:avLst/>
          </a:prstGeom>
        </p:spPr>
      </p:pic>
      <p:pic>
        <p:nvPicPr>
          <p:cNvPr id="17" name="Picture 16">
            <a:extLst>
              <a:ext uri="{FF2B5EF4-FFF2-40B4-BE49-F238E27FC236}">
                <a16:creationId xmlns:a16="http://schemas.microsoft.com/office/drawing/2014/main" id="{F4CC8B13-86FA-44A2-BD96-F0EE9149C3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01555" y="1114561"/>
            <a:ext cx="1127875" cy="2304274"/>
          </a:xfrm>
          <a:prstGeom prst="rect">
            <a:avLst/>
          </a:prstGeom>
        </p:spPr>
      </p:pic>
      <p:pic>
        <p:nvPicPr>
          <p:cNvPr id="20" name="Picture 19">
            <a:extLst>
              <a:ext uri="{FF2B5EF4-FFF2-40B4-BE49-F238E27FC236}">
                <a16:creationId xmlns:a16="http://schemas.microsoft.com/office/drawing/2014/main" id="{75469260-E78B-4EB1-BAFC-36B666B522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134996" y="1114561"/>
            <a:ext cx="1025923" cy="2304274"/>
          </a:xfrm>
          <a:prstGeom prst="rect">
            <a:avLst/>
          </a:prstGeom>
        </p:spPr>
      </p:pic>
      <p:sp>
        <p:nvSpPr>
          <p:cNvPr id="24" name="TextBox 23">
            <a:extLst>
              <a:ext uri="{FF2B5EF4-FFF2-40B4-BE49-F238E27FC236}">
                <a16:creationId xmlns:a16="http://schemas.microsoft.com/office/drawing/2014/main" id="{5781497B-B89A-4F95-AE77-456FD576ACAB}"/>
              </a:ext>
            </a:extLst>
          </p:cNvPr>
          <p:cNvSpPr txBox="1"/>
          <p:nvPr/>
        </p:nvSpPr>
        <p:spPr bwMode="auto">
          <a:xfrm>
            <a:off x="3343723" y="3585790"/>
            <a:ext cx="2582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8 – 2 – 2 – 2 – 2 = 0</a:t>
            </a:r>
          </a:p>
        </p:txBody>
      </p:sp>
      <p:pic>
        <p:nvPicPr>
          <p:cNvPr id="25" name="Picture 24">
            <a:extLst>
              <a:ext uri="{FF2B5EF4-FFF2-40B4-BE49-F238E27FC236}">
                <a16:creationId xmlns:a16="http://schemas.microsoft.com/office/drawing/2014/main" id="{AA8F27E2-3FEA-496F-85DB-4848374CF5B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907703" y="4402719"/>
            <a:ext cx="5616625" cy="461665"/>
          </a:xfrm>
          <a:prstGeom prst="rect">
            <a:avLst/>
          </a:prstGeom>
        </p:spPr>
      </p:pic>
      <p:sp>
        <p:nvSpPr>
          <p:cNvPr id="26" name="TextBox 25">
            <a:extLst>
              <a:ext uri="{FF2B5EF4-FFF2-40B4-BE49-F238E27FC236}">
                <a16:creationId xmlns:a16="http://schemas.microsoft.com/office/drawing/2014/main" id="{044281A8-8B84-4587-ACD6-8953AED40A39}"/>
              </a:ext>
            </a:extLst>
          </p:cNvPr>
          <p:cNvSpPr txBox="1"/>
          <p:nvPr/>
        </p:nvSpPr>
        <p:spPr bwMode="auto">
          <a:xfrm>
            <a:off x="4122142" y="4005064"/>
            <a:ext cx="1025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4 twos</a:t>
            </a:r>
          </a:p>
        </p:txBody>
      </p:sp>
    </p:spTree>
    <p:extLst>
      <p:ext uri="{BB962C8B-B14F-4D97-AF65-F5344CB8AC3E}">
        <p14:creationId xmlns:p14="http://schemas.microsoft.com/office/powerpoint/2010/main" val="40697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xit" presetSubtype="0" fill="hold"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xit" presetSubtype="0" fill="hold"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xit" presetSubtype="0" fill="hold" nodeType="with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right)">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xit" presetSubtype="0" fill="hold" nodeType="with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24"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9E1DB2-CFEC-4BA8-BD18-621DAC2865D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pic>
        <p:nvPicPr>
          <p:cNvPr id="35" name="Picture 34">
            <a:extLst>
              <a:ext uri="{FF2B5EF4-FFF2-40B4-BE49-F238E27FC236}">
                <a16:creationId xmlns:a16="http://schemas.microsoft.com/office/drawing/2014/main" id="{A88C9253-47DD-4C3C-97FC-11666B134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07704" y="4004419"/>
            <a:ext cx="5441234" cy="573606"/>
          </a:xfrm>
          <a:prstGeom prst="rect">
            <a:avLst/>
          </a:prstGeom>
        </p:spPr>
      </p:pic>
      <p:pic>
        <p:nvPicPr>
          <p:cNvPr id="36" name="Picture 35">
            <a:extLst>
              <a:ext uri="{FF2B5EF4-FFF2-40B4-BE49-F238E27FC236}">
                <a16:creationId xmlns:a16="http://schemas.microsoft.com/office/drawing/2014/main" id="{0DC0FE0D-BC77-45A2-9349-25BF863AC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60399" y="3417611"/>
            <a:ext cx="1313474" cy="565292"/>
          </a:xfrm>
          <a:prstGeom prst="rect">
            <a:avLst/>
          </a:prstGeom>
        </p:spPr>
      </p:pic>
      <p:pic>
        <p:nvPicPr>
          <p:cNvPr id="38" name="Picture 37">
            <a:extLst>
              <a:ext uri="{FF2B5EF4-FFF2-40B4-BE49-F238E27FC236}">
                <a16:creationId xmlns:a16="http://schemas.microsoft.com/office/drawing/2014/main" id="{7408FFB1-FE72-4CE4-9AA7-BB6B0C1D2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69287" y="3417611"/>
            <a:ext cx="1313474" cy="565292"/>
          </a:xfrm>
          <a:prstGeom prst="rect">
            <a:avLst/>
          </a:prstGeom>
        </p:spPr>
      </p:pic>
      <p:pic>
        <p:nvPicPr>
          <p:cNvPr id="40" name="Picture 39">
            <a:extLst>
              <a:ext uri="{FF2B5EF4-FFF2-40B4-BE49-F238E27FC236}">
                <a16:creationId xmlns:a16="http://schemas.microsoft.com/office/drawing/2014/main" id="{0A0A5608-461F-4E20-8006-A9A10FEC6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578175" y="3417611"/>
            <a:ext cx="1313474" cy="565292"/>
          </a:xfrm>
          <a:prstGeom prst="rect">
            <a:avLst/>
          </a:prstGeom>
        </p:spPr>
      </p:pic>
      <p:pic>
        <p:nvPicPr>
          <p:cNvPr id="42" name="Picture 41">
            <a:extLst>
              <a:ext uri="{FF2B5EF4-FFF2-40B4-BE49-F238E27FC236}">
                <a16:creationId xmlns:a16="http://schemas.microsoft.com/office/drawing/2014/main" id="{680A349F-9707-48D0-B028-1325541E3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87062" y="3417611"/>
            <a:ext cx="1313474" cy="565292"/>
          </a:xfrm>
          <a:prstGeom prst="rect">
            <a:avLst/>
          </a:prstGeom>
        </p:spPr>
      </p:pic>
      <p:pic>
        <p:nvPicPr>
          <p:cNvPr id="44" name="Picture 43">
            <a:extLst>
              <a:ext uri="{FF2B5EF4-FFF2-40B4-BE49-F238E27FC236}">
                <a16:creationId xmlns:a16="http://schemas.microsoft.com/office/drawing/2014/main" id="{C9520DE1-C219-4C29-87D9-5E7F941C90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03118" y="2390156"/>
            <a:ext cx="5441234" cy="573606"/>
          </a:xfrm>
          <a:prstGeom prst="rect">
            <a:avLst/>
          </a:prstGeom>
        </p:spPr>
      </p:pic>
      <p:pic>
        <p:nvPicPr>
          <p:cNvPr id="45" name="Picture 44">
            <a:extLst>
              <a:ext uri="{FF2B5EF4-FFF2-40B4-BE49-F238E27FC236}">
                <a16:creationId xmlns:a16="http://schemas.microsoft.com/office/drawing/2014/main" id="{BDD10777-8820-4BE3-8075-A84CB69CF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635" y="1803818"/>
            <a:ext cx="1313474" cy="565292"/>
          </a:xfrm>
          <a:prstGeom prst="rect">
            <a:avLst/>
          </a:prstGeom>
        </p:spPr>
      </p:pic>
      <p:pic>
        <p:nvPicPr>
          <p:cNvPr id="47" name="Picture 46">
            <a:extLst>
              <a:ext uri="{FF2B5EF4-FFF2-40B4-BE49-F238E27FC236}">
                <a16:creationId xmlns:a16="http://schemas.microsoft.com/office/drawing/2014/main" id="{D04B220C-D8EC-40EC-B6EB-0C9FA2004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523" y="1803818"/>
            <a:ext cx="1313474" cy="565292"/>
          </a:xfrm>
          <a:prstGeom prst="rect">
            <a:avLst/>
          </a:prstGeom>
        </p:spPr>
      </p:pic>
      <p:pic>
        <p:nvPicPr>
          <p:cNvPr id="49" name="Picture 48">
            <a:extLst>
              <a:ext uri="{FF2B5EF4-FFF2-40B4-BE49-F238E27FC236}">
                <a16:creationId xmlns:a16="http://schemas.microsoft.com/office/drawing/2014/main" id="{A3FEBE8C-503C-4BC3-93D9-56D7223C2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411" y="1803818"/>
            <a:ext cx="1313474" cy="565292"/>
          </a:xfrm>
          <a:prstGeom prst="rect">
            <a:avLst/>
          </a:prstGeom>
        </p:spPr>
      </p:pic>
      <p:pic>
        <p:nvPicPr>
          <p:cNvPr id="51" name="Picture 50">
            <a:extLst>
              <a:ext uri="{FF2B5EF4-FFF2-40B4-BE49-F238E27FC236}">
                <a16:creationId xmlns:a16="http://schemas.microsoft.com/office/drawing/2014/main" id="{EC726654-BB8B-4C69-A97B-9A2B10014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298" y="1803818"/>
            <a:ext cx="1313474" cy="565292"/>
          </a:xfrm>
          <a:prstGeom prst="rect">
            <a:avLst/>
          </a:prstGeom>
        </p:spPr>
      </p:pic>
      <p:sp>
        <p:nvSpPr>
          <p:cNvPr id="53" name="Rectangle 52">
            <a:extLst>
              <a:ext uri="{FF2B5EF4-FFF2-40B4-BE49-F238E27FC236}">
                <a16:creationId xmlns:a16="http://schemas.microsoft.com/office/drawing/2014/main" id="{9912AAF5-A830-4007-9ED2-196268CC344D}"/>
              </a:ext>
            </a:extLst>
          </p:cNvPr>
          <p:cNvSpPr/>
          <p:nvPr/>
        </p:nvSpPr>
        <p:spPr>
          <a:xfrm>
            <a:off x="1443229" y="4643461"/>
            <a:ext cx="6286849"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8 is divided into groups of 2. There are 4 groups.</a:t>
            </a:r>
            <a:endParaRPr lang="en-GB" sz="2400" dirty="0">
              <a:latin typeface="Myriad Pro" panose="020B0503030403020204" pitchFamily="34" charset="0"/>
            </a:endParaRPr>
          </a:p>
        </p:txBody>
      </p:sp>
      <p:sp>
        <p:nvSpPr>
          <p:cNvPr id="54" name="Rectangle 53">
            <a:extLst>
              <a:ext uri="{FF2B5EF4-FFF2-40B4-BE49-F238E27FC236}">
                <a16:creationId xmlns:a16="http://schemas.microsoft.com/office/drawing/2014/main" id="{14485862-F04A-443E-B14F-6E5EF6C67A03}"/>
              </a:ext>
            </a:extLst>
          </p:cNvPr>
          <p:cNvSpPr/>
          <p:nvPr/>
        </p:nvSpPr>
        <p:spPr>
          <a:xfrm>
            <a:off x="3951704" y="5055133"/>
            <a:ext cx="1269899"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8 ÷ 2 = 4</a:t>
            </a:r>
            <a:endParaRPr lang="en-GB" sz="2400" dirty="0">
              <a:latin typeface="Myriad Pro" panose="020B0503030403020204" pitchFamily="34" charset="0"/>
            </a:endParaRPr>
          </a:p>
        </p:txBody>
      </p:sp>
      <p:sp>
        <p:nvSpPr>
          <p:cNvPr id="55" name="Rectangle 54">
            <a:extLst>
              <a:ext uri="{FF2B5EF4-FFF2-40B4-BE49-F238E27FC236}">
                <a16:creationId xmlns:a16="http://schemas.microsoft.com/office/drawing/2014/main" id="{6C1341C7-1BF7-4433-B7E4-282EBDD59365}"/>
              </a:ext>
            </a:extLst>
          </p:cNvPr>
          <p:cNvSpPr/>
          <p:nvPr/>
        </p:nvSpPr>
        <p:spPr>
          <a:xfrm>
            <a:off x="2021816" y="5466805"/>
            <a:ext cx="5129674" cy="461665"/>
          </a:xfrm>
          <a:prstGeom prst="rect">
            <a:avLst/>
          </a:prstGeom>
        </p:spPr>
        <p:txBody>
          <a:bodyPr wrap="none">
            <a:spAutoFit/>
          </a:bodyPr>
          <a:lstStyle/>
          <a:p>
            <a:r>
              <a:rPr lang="en-US" sz="2400" dirty="0">
                <a:latin typeface="Myriad Pro" panose="020B0503030403020204" pitchFamily="34" charset="0"/>
                <a:ea typeface="Times New Roman" panose="02020603050405020304" pitchFamily="18" charset="0"/>
                <a:cs typeface="Times New Roman" panose="02020603050405020304" pitchFamily="18" charset="0"/>
              </a:rPr>
              <a:t>8 divided into groups of 2 is equal to 4.</a:t>
            </a:r>
            <a:endParaRPr lang="en-GB" sz="2400" dirty="0">
              <a:latin typeface="Myriad Pro" panose="020B0503030403020204" pitchFamily="34" charset="0"/>
            </a:endParaRPr>
          </a:p>
        </p:txBody>
      </p:sp>
      <p:sp>
        <p:nvSpPr>
          <p:cNvPr id="56" name="Rectangle 55">
            <a:extLst>
              <a:ext uri="{FF2B5EF4-FFF2-40B4-BE49-F238E27FC236}">
                <a16:creationId xmlns:a16="http://schemas.microsoft.com/office/drawing/2014/main" id="{FDA92D07-948D-4AAB-A309-CBDFAC90B0C3}"/>
              </a:ext>
            </a:extLst>
          </p:cNvPr>
          <p:cNvSpPr/>
          <p:nvPr/>
        </p:nvSpPr>
        <p:spPr>
          <a:xfrm>
            <a:off x="2753234" y="5878477"/>
            <a:ext cx="3666838" cy="461665"/>
          </a:xfrm>
          <a:prstGeom prst="rect">
            <a:avLst/>
          </a:prstGeom>
        </p:spPr>
        <p:txBody>
          <a:bodyPr wrap="none">
            <a:spAutoFit/>
          </a:bodyPr>
          <a:lstStyle/>
          <a:p>
            <a:r>
              <a:rPr lang="en-GB" sz="2400" dirty="0">
                <a:latin typeface="Myriad Pro" panose="020B0503030403020204" pitchFamily="34" charset="0"/>
              </a:rPr>
              <a:t>So, 4 children get balloons.</a:t>
            </a:r>
          </a:p>
        </p:txBody>
      </p:sp>
      <p:sp>
        <p:nvSpPr>
          <p:cNvPr id="18" name="TextBox 17">
            <a:extLst>
              <a:ext uri="{FF2B5EF4-FFF2-40B4-BE49-F238E27FC236}">
                <a16:creationId xmlns:a16="http://schemas.microsoft.com/office/drawing/2014/main" id="{58A2BEA1-5410-42F7-B935-361117A10A6C}"/>
              </a:ext>
            </a:extLst>
          </p:cNvPr>
          <p:cNvSpPr txBox="1"/>
          <p:nvPr/>
        </p:nvSpPr>
        <p:spPr bwMode="auto">
          <a:xfrm>
            <a:off x="2323922" y="296622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0" name="TextBox 19">
            <a:extLst>
              <a:ext uri="{FF2B5EF4-FFF2-40B4-BE49-F238E27FC236}">
                <a16:creationId xmlns:a16="http://schemas.microsoft.com/office/drawing/2014/main" id="{BD8A7591-EE5C-43FC-8C3E-0401C999DEED}"/>
              </a:ext>
            </a:extLst>
          </p:cNvPr>
          <p:cNvSpPr txBox="1"/>
          <p:nvPr/>
        </p:nvSpPr>
        <p:spPr bwMode="auto">
          <a:xfrm>
            <a:off x="3637396" y="296622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1" name="TextBox 20">
            <a:extLst>
              <a:ext uri="{FF2B5EF4-FFF2-40B4-BE49-F238E27FC236}">
                <a16:creationId xmlns:a16="http://schemas.microsoft.com/office/drawing/2014/main" id="{880EFD02-EEC9-4509-BBE9-B220F2D9354D}"/>
              </a:ext>
            </a:extLst>
          </p:cNvPr>
          <p:cNvSpPr txBox="1"/>
          <p:nvPr/>
        </p:nvSpPr>
        <p:spPr bwMode="auto">
          <a:xfrm>
            <a:off x="4875772" y="296622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2" name="TextBox 21">
            <a:extLst>
              <a:ext uri="{FF2B5EF4-FFF2-40B4-BE49-F238E27FC236}">
                <a16:creationId xmlns:a16="http://schemas.microsoft.com/office/drawing/2014/main" id="{069098C4-1DB5-4A57-8788-BD2342FA861F}"/>
              </a:ext>
            </a:extLst>
          </p:cNvPr>
          <p:cNvSpPr txBox="1"/>
          <p:nvPr/>
        </p:nvSpPr>
        <p:spPr bwMode="auto">
          <a:xfrm>
            <a:off x="6197911" y="296622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pic>
        <p:nvPicPr>
          <p:cNvPr id="23" name="Picture 22">
            <a:extLst>
              <a:ext uri="{FF2B5EF4-FFF2-40B4-BE49-F238E27FC236}">
                <a16:creationId xmlns:a16="http://schemas.microsoft.com/office/drawing/2014/main" id="{A7FB165C-F87A-42AC-B412-C31E4D2115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07703" y="1043757"/>
            <a:ext cx="5616625" cy="461665"/>
          </a:xfrm>
          <a:prstGeom prst="rect">
            <a:avLst/>
          </a:prstGeom>
        </p:spPr>
      </p:pic>
      <p:sp>
        <p:nvSpPr>
          <p:cNvPr id="24" name="TextBox 23">
            <a:extLst>
              <a:ext uri="{FF2B5EF4-FFF2-40B4-BE49-F238E27FC236}">
                <a16:creationId xmlns:a16="http://schemas.microsoft.com/office/drawing/2014/main" id="{DE112B0D-C934-4BB1-B272-5A3CBFA908DC}"/>
              </a:ext>
            </a:extLst>
          </p:cNvPr>
          <p:cNvSpPr txBox="1"/>
          <p:nvPr/>
        </p:nvSpPr>
        <p:spPr bwMode="auto">
          <a:xfrm>
            <a:off x="4122142" y="641326"/>
            <a:ext cx="1025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4 twos</a:t>
            </a:r>
          </a:p>
        </p:txBody>
      </p:sp>
      <p:sp>
        <p:nvSpPr>
          <p:cNvPr id="25" name="TextBox 24">
            <a:extLst>
              <a:ext uri="{FF2B5EF4-FFF2-40B4-BE49-F238E27FC236}">
                <a16:creationId xmlns:a16="http://schemas.microsoft.com/office/drawing/2014/main" id="{968C608F-01B3-475D-B1AB-CAEED766D530}"/>
              </a:ext>
            </a:extLst>
          </p:cNvPr>
          <p:cNvSpPr txBox="1"/>
          <p:nvPr/>
        </p:nvSpPr>
        <p:spPr bwMode="auto">
          <a:xfrm>
            <a:off x="2323922" y="135242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6" name="TextBox 25">
            <a:extLst>
              <a:ext uri="{FF2B5EF4-FFF2-40B4-BE49-F238E27FC236}">
                <a16:creationId xmlns:a16="http://schemas.microsoft.com/office/drawing/2014/main" id="{9836C26A-33D0-42DA-B3C1-FCCE0802D082}"/>
              </a:ext>
            </a:extLst>
          </p:cNvPr>
          <p:cNvSpPr txBox="1"/>
          <p:nvPr/>
        </p:nvSpPr>
        <p:spPr bwMode="auto">
          <a:xfrm>
            <a:off x="3637396" y="133091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7" name="TextBox 26">
            <a:extLst>
              <a:ext uri="{FF2B5EF4-FFF2-40B4-BE49-F238E27FC236}">
                <a16:creationId xmlns:a16="http://schemas.microsoft.com/office/drawing/2014/main" id="{B6400D96-37E3-4D16-9BDC-CC24A2B20A52}"/>
              </a:ext>
            </a:extLst>
          </p:cNvPr>
          <p:cNvSpPr txBox="1"/>
          <p:nvPr/>
        </p:nvSpPr>
        <p:spPr bwMode="auto">
          <a:xfrm>
            <a:off x="4875772" y="135242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
        <p:nvSpPr>
          <p:cNvPr id="28" name="TextBox 27">
            <a:extLst>
              <a:ext uri="{FF2B5EF4-FFF2-40B4-BE49-F238E27FC236}">
                <a16:creationId xmlns:a16="http://schemas.microsoft.com/office/drawing/2014/main" id="{DD693AF3-8272-477F-9D79-2807A323A4DE}"/>
              </a:ext>
            </a:extLst>
          </p:cNvPr>
          <p:cNvSpPr txBox="1"/>
          <p:nvPr/>
        </p:nvSpPr>
        <p:spPr bwMode="auto">
          <a:xfrm>
            <a:off x="6197911" y="135242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+ 2</a:t>
            </a:r>
          </a:p>
        </p:txBody>
      </p:sp>
    </p:spTree>
    <p:extLst>
      <p:ext uri="{BB962C8B-B14F-4D97-AF65-F5344CB8AC3E}">
        <p14:creationId xmlns:p14="http://schemas.microsoft.com/office/powerpoint/2010/main" val="20977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1">
            <a:extLst>
              <a:ext uri="{FF2B5EF4-FFF2-40B4-BE49-F238E27FC236}">
                <a16:creationId xmlns:a16="http://schemas.microsoft.com/office/drawing/2014/main" id="{FFBF709B-C94C-4B8D-8F60-8C904D441EBB}"/>
              </a:ext>
            </a:extLst>
          </p:cNvPr>
          <p:cNvSpPr>
            <a:spLocks noGrp="1" noChangeArrowheads="1"/>
          </p:cNvSpPr>
          <p:nvPr>
            <p:ph type="body" sz="quarter" idx="11"/>
          </p:nvPr>
        </p:nvSpPr>
        <p:spPr>
          <a:xfrm>
            <a:off x="0" y="0"/>
            <a:ext cx="9144000" cy="630238"/>
          </a:xfrm>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16" name="Picture 15">
            <a:extLst>
              <a:ext uri="{FF2B5EF4-FFF2-40B4-BE49-F238E27FC236}">
                <a16:creationId xmlns:a16="http://schemas.microsoft.com/office/drawing/2014/main" id="{7DA75162-FBC3-46D7-9F7D-C13D70395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04" y="2013138"/>
            <a:ext cx="527469" cy="527469"/>
          </a:xfrm>
          <a:prstGeom prst="rect">
            <a:avLst/>
          </a:prstGeom>
        </p:spPr>
      </p:pic>
      <p:pic>
        <p:nvPicPr>
          <p:cNvPr id="19" name="Picture 18">
            <a:extLst>
              <a:ext uri="{FF2B5EF4-FFF2-40B4-BE49-F238E27FC236}">
                <a16:creationId xmlns:a16="http://schemas.microsoft.com/office/drawing/2014/main" id="{662EF2DB-C89B-4F6F-9670-DD2DFCF4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090" y="2013138"/>
            <a:ext cx="527469" cy="527469"/>
          </a:xfrm>
          <a:prstGeom prst="rect">
            <a:avLst/>
          </a:prstGeom>
        </p:spPr>
      </p:pic>
      <p:pic>
        <p:nvPicPr>
          <p:cNvPr id="20" name="Picture 19">
            <a:extLst>
              <a:ext uri="{FF2B5EF4-FFF2-40B4-BE49-F238E27FC236}">
                <a16:creationId xmlns:a16="http://schemas.microsoft.com/office/drawing/2014/main" id="{3F356B0C-9CEC-408F-9C69-63D56E1D6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176" y="2013138"/>
            <a:ext cx="527469" cy="527469"/>
          </a:xfrm>
          <a:prstGeom prst="rect">
            <a:avLst/>
          </a:prstGeom>
        </p:spPr>
      </p:pic>
      <p:pic>
        <p:nvPicPr>
          <p:cNvPr id="21" name="Picture 20">
            <a:extLst>
              <a:ext uri="{FF2B5EF4-FFF2-40B4-BE49-F238E27FC236}">
                <a16:creationId xmlns:a16="http://schemas.microsoft.com/office/drawing/2014/main" id="{E08B476C-E158-492A-8F28-379BBC93D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262" y="2013137"/>
            <a:ext cx="527469" cy="527469"/>
          </a:xfrm>
          <a:prstGeom prst="rect">
            <a:avLst/>
          </a:prstGeom>
        </p:spPr>
      </p:pic>
      <p:pic>
        <p:nvPicPr>
          <p:cNvPr id="22" name="Picture 21">
            <a:extLst>
              <a:ext uri="{FF2B5EF4-FFF2-40B4-BE49-F238E27FC236}">
                <a16:creationId xmlns:a16="http://schemas.microsoft.com/office/drawing/2014/main" id="{656D8609-6A9E-4C4C-A406-4ECD74AC5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640" y="2013137"/>
            <a:ext cx="527469" cy="527469"/>
          </a:xfrm>
          <a:prstGeom prst="rect">
            <a:avLst/>
          </a:prstGeom>
        </p:spPr>
      </p:pic>
      <p:pic>
        <p:nvPicPr>
          <p:cNvPr id="23" name="Picture 22">
            <a:extLst>
              <a:ext uri="{FF2B5EF4-FFF2-40B4-BE49-F238E27FC236}">
                <a16:creationId xmlns:a16="http://schemas.microsoft.com/office/drawing/2014/main" id="{04CA9A7B-C6D9-4E66-8BE0-75974EF05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018" y="2013136"/>
            <a:ext cx="527469" cy="527469"/>
          </a:xfrm>
          <a:prstGeom prst="rect">
            <a:avLst/>
          </a:prstGeom>
        </p:spPr>
      </p:pic>
      <p:pic>
        <p:nvPicPr>
          <p:cNvPr id="18" name="Picture 17">
            <a:extLst>
              <a:ext uri="{FF2B5EF4-FFF2-40B4-BE49-F238E27FC236}">
                <a16:creationId xmlns:a16="http://schemas.microsoft.com/office/drawing/2014/main" id="{57B07A98-2B5B-469E-8F82-141E34B42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445" y="1955167"/>
            <a:ext cx="3449948" cy="1479736"/>
          </a:xfrm>
          <a:prstGeom prst="rect">
            <a:avLst/>
          </a:prstGeom>
        </p:spPr>
      </p:pic>
      <p:sp>
        <p:nvSpPr>
          <p:cNvPr id="26" name="Rectangle: Rounded Corners 25">
            <a:extLst>
              <a:ext uri="{FF2B5EF4-FFF2-40B4-BE49-F238E27FC236}">
                <a16:creationId xmlns:a16="http://schemas.microsoft.com/office/drawing/2014/main" id="{74DA0515-C276-4621-B6EF-CAEAB84A9E9C}"/>
              </a:ext>
            </a:extLst>
          </p:cNvPr>
          <p:cNvSpPr>
            <a:spLocks noChangeArrowheads="1"/>
          </p:cNvSpPr>
          <p:nvPr/>
        </p:nvSpPr>
        <p:spPr bwMode="auto">
          <a:xfrm>
            <a:off x="1142054" y="1955167"/>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7" name="Rectangle: Rounded Corners 26">
            <a:extLst>
              <a:ext uri="{FF2B5EF4-FFF2-40B4-BE49-F238E27FC236}">
                <a16:creationId xmlns:a16="http://schemas.microsoft.com/office/drawing/2014/main" id="{8D9969AF-54D8-4C42-ADA3-36E627C239E5}"/>
              </a:ext>
            </a:extLst>
          </p:cNvPr>
          <p:cNvSpPr>
            <a:spLocks noChangeArrowheads="1"/>
          </p:cNvSpPr>
          <p:nvPr/>
        </p:nvSpPr>
        <p:spPr bwMode="auto">
          <a:xfrm>
            <a:off x="1938971" y="1955167"/>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8" name="Rectangle: Rounded Corners 27">
            <a:extLst>
              <a:ext uri="{FF2B5EF4-FFF2-40B4-BE49-F238E27FC236}">
                <a16:creationId xmlns:a16="http://schemas.microsoft.com/office/drawing/2014/main" id="{AA214721-FCED-41AD-B1F3-96A3B8593517}"/>
              </a:ext>
            </a:extLst>
          </p:cNvPr>
          <p:cNvSpPr>
            <a:spLocks noChangeArrowheads="1"/>
          </p:cNvSpPr>
          <p:nvPr/>
        </p:nvSpPr>
        <p:spPr bwMode="auto">
          <a:xfrm>
            <a:off x="2735888" y="1955167"/>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4" name="Rectangle 23">
            <a:extLst>
              <a:ext uri="{FF2B5EF4-FFF2-40B4-BE49-F238E27FC236}">
                <a16:creationId xmlns:a16="http://schemas.microsoft.com/office/drawing/2014/main" id="{E0E0F3E8-84E3-40DE-93D0-86983B240CBC}"/>
              </a:ext>
            </a:extLst>
          </p:cNvPr>
          <p:cNvSpPr/>
          <p:nvPr/>
        </p:nvSpPr>
        <p:spPr>
          <a:xfrm>
            <a:off x="3642515" y="3927248"/>
            <a:ext cx="1858970"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2 + 2 + 2 </a:t>
            </a:r>
            <a:endParaRPr lang="en-GB" sz="2400" dirty="0">
              <a:latin typeface="Myriad Pro" panose="020B0503030403020204" pitchFamily="34" charset="0"/>
            </a:endParaRPr>
          </a:p>
        </p:txBody>
      </p:sp>
      <p:sp>
        <p:nvSpPr>
          <p:cNvPr id="30" name="Rectangle 29">
            <a:extLst>
              <a:ext uri="{FF2B5EF4-FFF2-40B4-BE49-F238E27FC236}">
                <a16:creationId xmlns:a16="http://schemas.microsoft.com/office/drawing/2014/main" id="{79D92043-5251-4000-9A1E-C65115900D30}"/>
              </a:ext>
            </a:extLst>
          </p:cNvPr>
          <p:cNvSpPr/>
          <p:nvPr/>
        </p:nvSpPr>
        <p:spPr>
          <a:xfrm>
            <a:off x="3923928" y="4503312"/>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3 × 2</a:t>
            </a:r>
            <a:endParaRPr lang="en-GB" sz="2400" dirty="0">
              <a:latin typeface="Myriad Pro" panose="020B0503030403020204" pitchFamily="34" charset="0"/>
            </a:endParaRPr>
          </a:p>
        </p:txBody>
      </p:sp>
      <p:sp>
        <p:nvSpPr>
          <p:cNvPr id="31" name="Rectangle 30">
            <a:extLst>
              <a:ext uri="{FF2B5EF4-FFF2-40B4-BE49-F238E27FC236}">
                <a16:creationId xmlns:a16="http://schemas.microsoft.com/office/drawing/2014/main" id="{230AD0D4-30ED-4E54-8CD0-F5655541FB7A}"/>
              </a:ext>
            </a:extLst>
          </p:cNvPr>
          <p:cNvSpPr/>
          <p:nvPr/>
        </p:nvSpPr>
        <p:spPr>
          <a:xfrm>
            <a:off x="3923928" y="5079376"/>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2 × 3</a:t>
            </a:r>
            <a:endParaRPr lang="en-GB" sz="2400" dirty="0">
              <a:latin typeface="Myriad Pro" panose="020B0503030403020204" pitchFamily="34" charset="0"/>
            </a:endParaRPr>
          </a:p>
        </p:txBody>
      </p:sp>
      <p:pic>
        <p:nvPicPr>
          <p:cNvPr id="35" name="Picture 34">
            <a:extLst>
              <a:ext uri="{FF2B5EF4-FFF2-40B4-BE49-F238E27FC236}">
                <a16:creationId xmlns:a16="http://schemas.microsoft.com/office/drawing/2014/main" id="{33EA27BE-9065-4FF7-A111-F78C3D145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0445" y="1955167"/>
            <a:ext cx="3449948" cy="752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44444E-6 L 0.08854 0.11551 " pathEditMode="relative" rAng="0" ptsTypes="AA">
                                      <p:cBhvr>
                                        <p:cTn id="6" dur="2000" fill="hold"/>
                                        <p:tgtEl>
                                          <p:spTgt spid="16"/>
                                        </p:tgtEl>
                                        <p:attrNameLst>
                                          <p:attrName>ppt_x</p:attrName>
                                          <p:attrName>ppt_y</p:attrName>
                                        </p:attrNameLst>
                                      </p:cBhvr>
                                      <p:rCtr x="4427" y="5764"/>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05556E-6 -4.44444E-6 L -0.17482 0.11551 " pathEditMode="relative" rAng="0" ptsTypes="AA">
                                      <p:cBhvr>
                                        <p:cTn id="9" dur="2000" fill="hold"/>
                                        <p:tgtEl>
                                          <p:spTgt spid="22"/>
                                        </p:tgtEl>
                                        <p:attrNameLst>
                                          <p:attrName>ppt_x</p:attrName>
                                          <p:attrName>ppt_y</p:attrName>
                                        </p:attrNameLst>
                                      </p:cBhvr>
                                      <p:rCtr x="-8750" y="5764"/>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2.22222E-6 -4.44444E-6 L -0.17517 0.11551 " pathEditMode="relative" rAng="0" ptsTypes="AA">
                                      <p:cBhvr>
                                        <p:cTn id="12" dur="2000" fill="hold"/>
                                        <p:tgtEl>
                                          <p:spTgt spid="23"/>
                                        </p:tgtEl>
                                        <p:attrNameLst>
                                          <p:attrName>ppt_x</p:attrName>
                                          <p:attrName>ppt_y</p:attrName>
                                        </p:attrNameLst>
                                      </p:cBhvr>
                                      <p:rCtr x="-8767" y="5764"/>
                                    </p:animMotion>
                                  </p:childTnLst>
                                </p:cTn>
                              </p:par>
                            </p:childTnLst>
                          </p:cTn>
                        </p:par>
                        <p:par>
                          <p:cTn id="13" fill="hold">
                            <p:stCondLst>
                              <p:cond delay="6000"/>
                            </p:stCondLst>
                            <p:childTnLst>
                              <p:par>
                                <p:cTn id="14" presetID="10" presetClass="entr" presetSubtype="0" fill="hold" grpId="0" nodeType="afterEffect">
                                  <p:stCondLst>
                                    <p:cond delay="25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6750"/>
                            </p:stCondLst>
                            <p:childTnLst>
                              <p:par>
                                <p:cTn id="18" presetID="10" presetClass="entr" presetSubtype="0" fill="hold" grpId="0" nodeType="after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7500"/>
                            </p:stCondLst>
                            <p:childTnLst>
                              <p:par>
                                <p:cTn id="22" presetID="10" presetClass="entr" presetSubtype="0" fill="hold" grpId="0" nodeType="afterEffect">
                                  <p:stCondLst>
                                    <p:cond delay="25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4" grpId="0"/>
      <p:bldP spid="3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AB755-1BCE-4CE2-BEA7-F455B4C3AFA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2:9</a:t>
            </a:r>
          </a:p>
        </p:txBody>
      </p:sp>
      <p:sp>
        <p:nvSpPr>
          <p:cNvPr id="3" name="Rectangle 2">
            <a:extLst>
              <a:ext uri="{FF2B5EF4-FFF2-40B4-BE49-F238E27FC236}">
                <a16:creationId xmlns:a16="http://schemas.microsoft.com/office/drawing/2014/main" id="{EF9C9B0A-D24F-4941-9167-E2BACE8824DE}"/>
              </a:ext>
            </a:extLst>
          </p:cNvPr>
          <p:cNvSpPr/>
          <p:nvPr/>
        </p:nvSpPr>
        <p:spPr>
          <a:xfrm>
            <a:off x="1205407" y="764704"/>
            <a:ext cx="6949210"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30 cm ribbon. How many 5 cm lengths can be made?</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A24F9AE0-8E89-48D9-9482-8EA078B7FEA6}"/>
              </a:ext>
            </a:extLst>
          </p:cNvPr>
          <p:cNvSpPr/>
          <p:nvPr/>
        </p:nvSpPr>
        <p:spPr>
          <a:xfrm>
            <a:off x="4068651" y="1423377"/>
            <a:ext cx="955710"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30 ÷ 5</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EA59911C-1A68-4D17-A522-3768DE085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63618" y="2476361"/>
            <a:ext cx="6816764" cy="586504"/>
          </a:xfrm>
          <a:prstGeom prst="rect">
            <a:avLst/>
          </a:prstGeom>
        </p:spPr>
      </p:pic>
      <p:pic>
        <p:nvPicPr>
          <p:cNvPr id="10" name="Picture 9">
            <a:extLst>
              <a:ext uri="{FF2B5EF4-FFF2-40B4-BE49-F238E27FC236}">
                <a16:creationId xmlns:a16="http://schemas.microsoft.com/office/drawing/2014/main" id="{B82AD91C-F1B6-4431-9637-6670CE387B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51720" y="5375674"/>
            <a:ext cx="5250700" cy="573606"/>
          </a:xfrm>
          <a:prstGeom prst="rect">
            <a:avLst/>
          </a:prstGeom>
        </p:spPr>
      </p:pic>
      <p:pic>
        <p:nvPicPr>
          <p:cNvPr id="13" name="Picture 12">
            <a:extLst>
              <a:ext uri="{FF2B5EF4-FFF2-40B4-BE49-F238E27FC236}">
                <a16:creationId xmlns:a16="http://schemas.microsoft.com/office/drawing/2014/main" id="{F83EC063-6BB9-4166-A305-2B1B3A92D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618" y="3153605"/>
            <a:ext cx="1147212" cy="523728"/>
          </a:xfrm>
          <a:prstGeom prst="rect">
            <a:avLst/>
          </a:prstGeom>
        </p:spPr>
      </p:pic>
      <p:pic>
        <p:nvPicPr>
          <p:cNvPr id="15" name="Picture 14">
            <a:extLst>
              <a:ext uri="{FF2B5EF4-FFF2-40B4-BE49-F238E27FC236}">
                <a16:creationId xmlns:a16="http://schemas.microsoft.com/office/drawing/2014/main" id="{9501308A-ED9B-417D-873F-9438026476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2418" y="4775353"/>
            <a:ext cx="806374" cy="565292"/>
          </a:xfrm>
          <a:prstGeom prst="rect">
            <a:avLst/>
          </a:prstGeom>
        </p:spPr>
      </p:pic>
      <p:pic>
        <p:nvPicPr>
          <p:cNvPr id="19" name="Picture 18">
            <a:extLst>
              <a:ext uri="{FF2B5EF4-FFF2-40B4-BE49-F238E27FC236}">
                <a16:creationId xmlns:a16="http://schemas.microsoft.com/office/drawing/2014/main" id="{90844913-5061-4899-96F8-492D4D8694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7528" y="3153605"/>
            <a:ext cx="1147212" cy="523728"/>
          </a:xfrm>
          <a:prstGeom prst="rect">
            <a:avLst/>
          </a:prstGeom>
        </p:spPr>
      </p:pic>
      <p:pic>
        <p:nvPicPr>
          <p:cNvPr id="20" name="Picture 19">
            <a:extLst>
              <a:ext uri="{FF2B5EF4-FFF2-40B4-BE49-F238E27FC236}">
                <a16:creationId xmlns:a16="http://schemas.microsoft.com/office/drawing/2014/main" id="{5F115026-8F1E-4834-81DA-EC3B9DD56C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1125" y="4762336"/>
            <a:ext cx="806374" cy="565292"/>
          </a:xfrm>
          <a:prstGeom prst="rect">
            <a:avLst/>
          </a:prstGeom>
        </p:spPr>
      </p:pic>
      <p:pic>
        <p:nvPicPr>
          <p:cNvPr id="21" name="Picture 20">
            <a:extLst>
              <a:ext uri="{FF2B5EF4-FFF2-40B4-BE49-F238E27FC236}">
                <a16:creationId xmlns:a16="http://schemas.microsoft.com/office/drawing/2014/main" id="{72D669CE-733A-4A04-91FF-6221BBB87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1438" y="3153605"/>
            <a:ext cx="1147212" cy="523728"/>
          </a:xfrm>
          <a:prstGeom prst="rect">
            <a:avLst/>
          </a:prstGeom>
        </p:spPr>
      </p:pic>
      <p:pic>
        <p:nvPicPr>
          <p:cNvPr id="22" name="Picture 21">
            <a:extLst>
              <a:ext uri="{FF2B5EF4-FFF2-40B4-BE49-F238E27FC236}">
                <a16:creationId xmlns:a16="http://schemas.microsoft.com/office/drawing/2014/main" id="{F7B5CA5F-4801-4209-B42D-4124B5ED9F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9832" y="4759208"/>
            <a:ext cx="806374" cy="565292"/>
          </a:xfrm>
          <a:prstGeom prst="rect">
            <a:avLst/>
          </a:prstGeom>
        </p:spPr>
      </p:pic>
      <p:pic>
        <p:nvPicPr>
          <p:cNvPr id="23" name="Picture 22">
            <a:extLst>
              <a:ext uri="{FF2B5EF4-FFF2-40B4-BE49-F238E27FC236}">
                <a16:creationId xmlns:a16="http://schemas.microsoft.com/office/drawing/2014/main" id="{DB1E20C1-ED05-4F81-B87B-CFA78C2C5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348" y="3153605"/>
            <a:ext cx="1147212" cy="523728"/>
          </a:xfrm>
          <a:prstGeom prst="rect">
            <a:avLst/>
          </a:prstGeom>
        </p:spPr>
      </p:pic>
      <p:pic>
        <p:nvPicPr>
          <p:cNvPr id="24" name="Picture 23">
            <a:extLst>
              <a:ext uri="{FF2B5EF4-FFF2-40B4-BE49-F238E27FC236}">
                <a16:creationId xmlns:a16="http://schemas.microsoft.com/office/drawing/2014/main" id="{9AFC477D-2A1E-4832-BF13-1661D66067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8539" y="4749319"/>
            <a:ext cx="806374" cy="565292"/>
          </a:xfrm>
          <a:prstGeom prst="rect">
            <a:avLst/>
          </a:prstGeom>
        </p:spPr>
      </p:pic>
      <p:pic>
        <p:nvPicPr>
          <p:cNvPr id="25" name="Picture 24">
            <a:extLst>
              <a:ext uri="{FF2B5EF4-FFF2-40B4-BE49-F238E27FC236}">
                <a16:creationId xmlns:a16="http://schemas.microsoft.com/office/drawing/2014/main" id="{AFC38E89-6BD8-48D4-B89A-8F13BCA200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258" y="3153605"/>
            <a:ext cx="1147212" cy="523728"/>
          </a:xfrm>
          <a:prstGeom prst="rect">
            <a:avLst/>
          </a:prstGeom>
        </p:spPr>
      </p:pic>
      <p:pic>
        <p:nvPicPr>
          <p:cNvPr id="26" name="Picture 25">
            <a:extLst>
              <a:ext uri="{FF2B5EF4-FFF2-40B4-BE49-F238E27FC236}">
                <a16:creationId xmlns:a16="http://schemas.microsoft.com/office/drawing/2014/main" id="{9289106C-7C2F-4ED8-ADA9-FAE7A0343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7246" y="4759208"/>
            <a:ext cx="806374" cy="565292"/>
          </a:xfrm>
          <a:prstGeom prst="rect">
            <a:avLst/>
          </a:prstGeom>
        </p:spPr>
      </p:pic>
      <p:pic>
        <p:nvPicPr>
          <p:cNvPr id="27" name="Picture 26">
            <a:extLst>
              <a:ext uri="{FF2B5EF4-FFF2-40B4-BE49-F238E27FC236}">
                <a16:creationId xmlns:a16="http://schemas.microsoft.com/office/drawing/2014/main" id="{94163536-1499-4E08-BEDB-5C720953E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3170" y="3153605"/>
            <a:ext cx="1147212" cy="523728"/>
          </a:xfrm>
          <a:prstGeom prst="rect">
            <a:avLst/>
          </a:prstGeom>
        </p:spPr>
      </p:pic>
      <p:pic>
        <p:nvPicPr>
          <p:cNvPr id="28" name="Picture 27">
            <a:extLst>
              <a:ext uri="{FF2B5EF4-FFF2-40B4-BE49-F238E27FC236}">
                <a16:creationId xmlns:a16="http://schemas.microsoft.com/office/drawing/2014/main" id="{EBCDB145-77DB-4DAE-A595-F04B41DA3B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5953" y="4759208"/>
            <a:ext cx="806374" cy="565292"/>
          </a:xfrm>
          <a:prstGeom prst="rect">
            <a:avLst/>
          </a:prstGeom>
        </p:spPr>
      </p:pic>
      <p:pic>
        <p:nvPicPr>
          <p:cNvPr id="34" name="Picture 33">
            <a:extLst>
              <a:ext uri="{FF2B5EF4-FFF2-40B4-BE49-F238E27FC236}">
                <a16:creationId xmlns:a16="http://schemas.microsoft.com/office/drawing/2014/main" id="{D6B20ABE-ED85-48D1-98A6-679465DBC4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7169" y="4137385"/>
            <a:ext cx="4871494" cy="357464"/>
          </a:xfrm>
          <a:prstGeom prst="rect">
            <a:avLst/>
          </a:prstGeom>
        </p:spPr>
      </p:pic>
      <p:sp>
        <p:nvSpPr>
          <p:cNvPr id="35" name="Rectangle 34">
            <a:extLst>
              <a:ext uri="{FF2B5EF4-FFF2-40B4-BE49-F238E27FC236}">
                <a16:creationId xmlns:a16="http://schemas.microsoft.com/office/drawing/2014/main" id="{DCEC9A00-6D4E-48E2-9E68-147ECC1D9B32}"/>
              </a:ext>
            </a:extLst>
          </p:cNvPr>
          <p:cNvSpPr/>
          <p:nvPr/>
        </p:nvSpPr>
        <p:spPr>
          <a:xfrm>
            <a:off x="4088095" y="3687415"/>
            <a:ext cx="989502"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6 fives</a:t>
            </a:r>
            <a:endParaRPr lang="en-GB" sz="2400" dirty="0">
              <a:latin typeface="Myriad Pro" panose="020B0503030403020204" pitchFamily="34" charset="0"/>
            </a:endParaRPr>
          </a:p>
        </p:txBody>
      </p:sp>
      <p:sp>
        <p:nvSpPr>
          <p:cNvPr id="43" name="TextBox 42">
            <a:extLst>
              <a:ext uri="{FF2B5EF4-FFF2-40B4-BE49-F238E27FC236}">
                <a16:creationId xmlns:a16="http://schemas.microsoft.com/office/drawing/2014/main" id="{E81D61CD-F8A4-4DBB-B76C-505F9561E2D9}"/>
              </a:ext>
            </a:extLst>
          </p:cNvPr>
          <p:cNvSpPr txBox="1"/>
          <p:nvPr/>
        </p:nvSpPr>
        <p:spPr bwMode="auto">
          <a:xfrm>
            <a:off x="2252050" y="4325079"/>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+ 5</a:t>
            </a:r>
          </a:p>
        </p:txBody>
      </p:sp>
      <p:sp>
        <p:nvSpPr>
          <p:cNvPr id="44" name="TextBox 43">
            <a:extLst>
              <a:ext uri="{FF2B5EF4-FFF2-40B4-BE49-F238E27FC236}">
                <a16:creationId xmlns:a16="http://schemas.microsoft.com/office/drawing/2014/main" id="{CA354780-8929-4122-81A4-481935E04EE4}"/>
              </a:ext>
            </a:extLst>
          </p:cNvPr>
          <p:cNvSpPr txBox="1"/>
          <p:nvPr/>
        </p:nvSpPr>
        <p:spPr bwMode="auto">
          <a:xfrm>
            <a:off x="3067883" y="4325079"/>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+ 5</a:t>
            </a:r>
          </a:p>
        </p:txBody>
      </p:sp>
      <p:sp>
        <p:nvSpPr>
          <p:cNvPr id="45" name="TextBox 44">
            <a:extLst>
              <a:ext uri="{FF2B5EF4-FFF2-40B4-BE49-F238E27FC236}">
                <a16:creationId xmlns:a16="http://schemas.microsoft.com/office/drawing/2014/main" id="{953DB76C-37F7-4FCC-94DC-DFB91F6E2B1D}"/>
              </a:ext>
            </a:extLst>
          </p:cNvPr>
          <p:cNvSpPr txBox="1"/>
          <p:nvPr/>
        </p:nvSpPr>
        <p:spPr bwMode="auto">
          <a:xfrm>
            <a:off x="3883716" y="4325079"/>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+ 5</a:t>
            </a:r>
          </a:p>
        </p:txBody>
      </p:sp>
      <p:sp>
        <p:nvSpPr>
          <p:cNvPr id="46" name="TextBox 45">
            <a:extLst>
              <a:ext uri="{FF2B5EF4-FFF2-40B4-BE49-F238E27FC236}">
                <a16:creationId xmlns:a16="http://schemas.microsoft.com/office/drawing/2014/main" id="{F0995A07-199E-4092-99CD-FD06089F2BCD}"/>
              </a:ext>
            </a:extLst>
          </p:cNvPr>
          <p:cNvSpPr txBox="1"/>
          <p:nvPr/>
        </p:nvSpPr>
        <p:spPr bwMode="auto">
          <a:xfrm>
            <a:off x="4699549" y="4325079"/>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+ 5</a:t>
            </a:r>
          </a:p>
        </p:txBody>
      </p:sp>
      <p:sp>
        <p:nvSpPr>
          <p:cNvPr id="47" name="TextBox 46">
            <a:extLst>
              <a:ext uri="{FF2B5EF4-FFF2-40B4-BE49-F238E27FC236}">
                <a16:creationId xmlns:a16="http://schemas.microsoft.com/office/drawing/2014/main" id="{0B07E1D3-8B7C-4F63-AC94-5ECE3B60BF8C}"/>
              </a:ext>
            </a:extLst>
          </p:cNvPr>
          <p:cNvSpPr txBox="1"/>
          <p:nvPr/>
        </p:nvSpPr>
        <p:spPr bwMode="auto">
          <a:xfrm>
            <a:off x="5515382" y="4325079"/>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+ 5</a:t>
            </a:r>
          </a:p>
        </p:txBody>
      </p:sp>
      <p:sp>
        <p:nvSpPr>
          <p:cNvPr id="48" name="TextBox 47">
            <a:extLst>
              <a:ext uri="{FF2B5EF4-FFF2-40B4-BE49-F238E27FC236}">
                <a16:creationId xmlns:a16="http://schemas.microsoft.com/office/drawing/2014/main" id="{968BBB05-012F-4984-AF67-90A2025A8707}"/>
              </a:ext>
            </a:extLst>
          </p:cNvPr>
          <p:cNvSpPr txBox="1"/>
          <p:nvPr/>
        </p:nvSpPr>
        <p:spPr bwMode="auto">
          <a:xfrm>
            <a:off x="6331217" y="4325079"/>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+ 5</a:t>
            </a:r>
          </a:p>
        </p:txBody>
      </p:sp>
      <p:cxnSp>
        <p:nvCxnSpPr>
          <p:cNvPr id="50" name="Straight Connector 49">
            <a:extLst>
              <a:ext uri="{FF2B5EF4-FFF2-40B4-BE49-F238E27FC236}">
                <a16:creationId xmlns:a16="http://schemas.microsoft.com/office/drawing/2014/main" id="{3E0DD460-476E-4F34-ADFB-2EB102407CF5}"/>
              </a:ext>
            </a:extLst>
          </p:cNvPr>
          <p:cNvCxnSpPr>
            <a:cxnSpLocks/>
          </p:cNvCxnSpPr>
          <p:nvPr/>
        </p:nvCxnSpPr>
        <p:spPr bwMode="auto">
          <a:xfrm>
            <a:off x="2294032" y="2701619"/>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E400023C-5BD3-4E7B-81B3-27922C3DC250}"/>
              </a:ext>
            </a:extLst>
          </p:cNvPr>
          <p:cNvCxnSpPr>
            <a:cxnSpLocks/>
          </p:cNvCxnSpPr>
          <p:nvPr/>
        </p:nvCxnSpPr>
        <p:spPr bwMode="auto">
          <a:xfrm>
            <a:off x="3430414" y="2756865"/>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E2C0EF84-542D-4B8D-B25C-D71BA27A5191}"/>
              </a:ext>
            </a:extLst>
          </p:cNvPr>
          <p:cNvCxnSpPr>
            <a:cxnSpLocks/>
          </p:cNvCxnSpPr>
          <p:nvPr/>
        </p:nvCxnSpPr>
        <p:spPr bwMode="auto">
          <a:xfrm>
            <a:off x="4571968" y="2703524"/>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E8FE18DD-3742-4154-8585-C44FE0EC514B}"/>
              </a:ext>
            </a:extLst>
          </p:cNvPr>
          <p:cNvCxnSpPr>
            <a:cxnSpLocks/>
          </p:cNvCxnSpPr>
          <p:nvPr/>
        </p:nvCxnSpPr>
        <p:spPr bwMode="auto">
          <a:xfrm>
            <a:off x="5697353" y="2650131"/>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E36D9DEE-91F8-4B97-AD60-7CB63C9299BA}"/>
              </a:ext>
            </a:extLst>
          </p:cNvPr>
          <p:cNvCxnSpPr>
            <a:cxnSpLocks/>
          </p:cNvCxnSpPr>
          <p:nvPr/>
        </p:nvCxnSpPr>
        <p:spPr bwMode="auto">
          <a:xfrm>
            <a:off x="6828823" y="2689554"/>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a:extLst>
              <a:ext uri="{FF2B5EF4-FFF2-40B4-BE49-F238E27FC236}">
                <a16:creationId xmlns:a16="http://schemas.microsoft.com/office/drawing/2014/main" id="{799483FC-F51B-4CD4-B59C-5CDC1F42537A}"/>
              </a:ext>
            </a:extLst>
          </p:cNvPr>
          <p:cNvSpPr/>
          <p:nvPr/>
        </p:nvSpPr>
        <p:spPr>
          <a:xfrm>
            <a:off x="2840805" y="6023420"/>
            <a:ext cx="3390672"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5 + 5 + 5 + 5 + 5 + 5 = 30</a:t>
            </a:r>
            <a:endParaRPr lang="en-GB" sz="2400" dirty="0">
              <a:latin typeface="Myriad Pro" panose="020B0503030403020204" pitchFamily="34" charset="0"/>
            </a:endParaRPr>
          </a:p>
        </p:txBody>
      </p:sp>
      <p:sp>
        <p:nvSpPr>
          <p:cNvPr id="57" name="Rectangle 56">
            <a:extLst>
              <a:ext uri="{FF2B5EF4-FFF2-40B4-BE49-F238E27FC236}">
                <a16:creationId xmlns:a16="http://schemas.microsoft.com/office/drawing/2014/main" id="{5BD64BDB-90D2-40D8-B8F7-711829F0DF85}"/>
              </a:ext>
            </a:extLst>
          </p:cNvPr>
          <p:cNvSpPr/>
          <p:nvPr/>
        </p:nvSpPr>
        <p:spPr>
          <a:xfrm>
            <a:off x="4942865" y="1412776"/>
            <a:ext cx="590226"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 6</a:t>
            </a:r>
            <a:endParaRPr lang="en-GB" sz="2400" dirty="0"/>
          </a:p>
        </p:txBody>
      </p:sp>
      <p:pic>
        <p:nvPicPr>
          <p:cNvPr id="58" name="Picture 57">
            <a:extLst>
              <a:ext uri="{FF2B5EF4-FFF2-40B4-BE49-F238E27FC236}">
                <a16:creationId xmlns:a16="http://schemas.microsoft.com/office/drawing/2014/main" id="{FCF060CE-4F0E-445D-935C-A2712997E21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3586" y="2094428"/>
            <a:ext cx="6816764" cy="533536"/>
          </a:xfrm>
          <a:prstGeom prst="rect">
            <a:avLst/>
          </a:prstGeom>
        </p:spPr>
      </p:pic>
    </p:spTree>
    <p:extLst>
      <p:ext uri="{BB962C8B-B14F-4D97-AF65-F5344CB8AC3E}">
        <p14:creationId xmlns:p14="http://schemas.microsoft.com/office/powerpoint/2010/main" val="25332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10" presetClass="entr" presetSubtype="0" fill="hold"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par>
                                <p:cTn id="117" presetID="10" presetClass="entr" presetSubtype="0" fill="hold"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500"/>
                                        <p:tgtEl>
                                          <p:spTgt spid="5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fade">
                                      <p:cBhvr>
                                        <p:cTn id="1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p:bldP spid="43" grpId="0"/>
      <p:bldP spid="44" grpId="0"/>
      <p:bldP spid="45" grpId="0"/>
      <p:bldP spid="46" grpId="0"/>
      <p:bldP spid="47" grpId="0"/>
      <p:bldP spid="48" grpId="0"/>
      <p:bldP spid="56" grpId="0"/>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5D2B52-62EC-4D41-9936-9FA7BE0424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74464" y="2405440"/>
            <a:ext cx="6816764" cy="1464546"/>
          </a:xfrm>
          <a:prstGeom prst="rect">
            <a:avLst/>
          </a:prstGeom>
        </p:spPr>
      </p:pic>
      <p:pic>
        <p:nvPicPr>
          <p:cNvPr id="41" name="Picture 40">
            <a:extLst>
              <a:ext uri="{FF2B5EF4-FFF2-40B4-BE49-F238E27FC236}">
                <a16:creationId xmlns:a16="http://schemas.microsoft.com/office/drawing/2014/main" id="{3D757CAC-178B-41CC-BCAF-52BCA02E96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7478" y="2399172"/>
            <a:ext cx="6858330" cy="1268346"/>
          </a:xfrm>
          <a:prstGeom prst="rect">
            <a:avLst/>
          </a:prstGeom>
        </p:spPr>
      </p:pic>
      <p:pic>
        <p:nvPicPr>
          <p:cNvPr id="44" name="Picture 43">
            <a:extLst>
              <a:ext uri="{FF2B5EF4-FFF2-40B4-BE49-F238E27FC236}">
                <a16:creationId xmlns:a16="http://schemas.microsoft.com/office/drawing/2014/main" id="{8304F58E-35B6-4AC0-9061-EEAD8D71D3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35100" y="2446511"/>
            <a:ext cx="6858330" cy="1275699"/>
          </a:xfrm>
          <a:prstGeom prst="rect">
            <a:avLst/>
          </a:prstGeom>
        </p:spPr>
      </p:pic>
      <p:pic>
        <p:nvPicPr>
          <p:cNvPr id="5" name="Picture 4">
            <a:extLst>
              <a:ext uri="{FF2B5EF4-FFF2-40B4-BE49-F238E27FC236}">
                <a16:creationId xmlns:a16="http://schemas.microsoft.com/office/drawing/2014/main" id="{B677429A-A6F6-4E82-9296-B42ADC93B3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63618" y="2488964"/>
            <a:ext cx="6816764" cy="586504"/>
          </a:xfrm>
          <a:prstGeom prst="rect">
            <a:avLst/>
          </a:prstGeom>
        </p:spPr>
      </p:pic>
      <p:pic>
        <p:nvPicPr>
          <p:cNvPr id="9" name="Picture 8">
            <a:extLst>
              <a:ext uri="{FF2B5EF4-FFF2-40B4-BE49-F238E27FC236}">
                <a16:creationId xmlns:a16="http://schemas.microsoft.com/office/drawing/2014/main" id="{F3D334BB-FE35-4C6B-A7C7-97178B0AF8E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169580" y="2418974"/>
            <a:ext cx="6816764" cy="1396746"/>
          </a:xfrm>
          <a:prstGeom prst="rect">
            <a:avLst/>
          </a:prstGeom>
        </p:spPr>
      </p:pic>
      <p:pic>
        <p:nvPicPr>
          <p:cNvPr id="16" name="Picture 15">
            <a:extLst>
              <a:ext uri="{FF2B5EF4-FFF2-40B4-BE49-F238E27FC236}">
                <a16:creationId xmlns:a16="http://schemas.microsoft.com/office/drawing/2014/main" id="{C5A4C0D1-75F8-43D4-B334-FEB2E4B746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76757" y="2390112"/>
            <a:ext cx="4656519" cy="1407772"/>
          </a:xfrm>
          <a:prstGeom prst="rect">
            <a:avLst/>
          </a:prstGeom>
        </p:spPr>
      </p:pic>
      <p:sp>
        <p:nvSpPr>
          <p:cNvPr id="2" name="Text Placeholder 1">
            <a:extLst>
              <a:ext uri="{FF2B5EF4-FFF2-40B4-BE49-F238E27FC236}">
                <a16:creationId xmlns:a16="http://schemas.microsoft.com/office/drawing/2014/main" id="{88E52A4E-6D5F-4960-9B2F-181E0B76EC0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2:9</a:t>
            </a:r>
          </a:p>
        </p:txBody>
      </p:sp>
      <p:sp>
        <p:nvSpPr>
          <p:cNvPr id="3" name="Rectangle 2">
            <a:extLst>
              <a:ext uri="{FF2B5EF4-FFF2-40B4-BE49-F238E27FC236}">
                <a16:creationId xmlns:a16="http://schemas.microsoft.com/office/drawing/2014/main" id="{D77BE13B-03F2-4EFA-A86E-161EEB3C2EAF}"/>
              </a:ext>
            </a:extLst>
          </p:cNvPr>
          <p:cNvSpPr/>
          <p:nvPr/>
        </p:nvSpPr>
        <p:spPr>
          <a:xfrm>
            <a:off x="971600" y="764704"/>
            <a:ext cx="7416824" cy="461665"/>
          </a:xfrm>
          <a:prstGeom prst="rect">
            <a:avLst/>
          </a:prstGeom>
        </p:spPr>
        <p:txBody>
          <a:bodyPr wrap="squar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30 cm ribbon. How many 5 cm lengths can be made?</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4AFE07E5-1DA8-4A5E-90BC-1BF9A96819CB}"/>
              </a:ext>
            </a:extLst>
          </p:cNvPr>
          <p:cNvSpPr/>
          <p:nvPr/>
        </p:nvSpPr>
        <p:spPr>
          <a:xfrm>
            <a:off x="838094" y="1423377"/>
            <a:ext cx="7416824" cy="461665"/>
          </a:xfrm>
          <a:prstGeom prst="rect">
            <a:avLst/>
          </a:prstGeom>
        </p:spPr>
        <p:txBody>
          <a:bodyPr wrap="squar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30 ÷ 5</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13F05A7F-AFA8-44FB-96DB-AF7EC5B26D7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051720" y="5345768"/>
            <a:ext cx="5250700" cy="573606"/>
          </a:xfrm>
          <a:prstGeom prst="rect">
            <a:avLst/>
          </a:prstGeom>
        </p:spPr>
      </p:pic>
      <p:pic>
        <p:nvPicPr>
          <p:cNvPr id="7" name="Picture 6">
            <a:extLst>
              <a:ext uri="{FF2B5EF4-FFF2-40B4-BE49-F238E27FC236}">
                <a16:creationId xmlns:a16="http://schemas.microsoft.com/office/drawing/2014/main" id="{6E45ECF1-F242-48C1-AE15-0589A2136F7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158702" y="1997522"/>
            <a:ext cx="6816764" cy="533536"/>
          </a:xfrm>
          <a:prstGeom prst="rect">
            <a:avLst/>
          </a:prstGeom>
        </p:spPr>
      </p:pic>
      <p:pic>
        <p:nvPicPr>
          <p:cNvPr id="13" name="Picture 12">
            <a:extLst>
              <a:ext uri="{FF2B5EF4-FFF2-40B4-BE49-F238E27FC236}">
                <a16:creationId xmlns:a16="http://schemas.microsoft.com/office/drawing/2014/main" id="{9978C73D-E703-4C7E-9333-496A323C67B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158983" y="1835940"/>
            <a:ext cx="5855031" cy="707944"/>
          </a:xfrm>
          <a:prstGeom prst="rect">
            <a:avLst/>
          </a:prstGeom>
        </p:spPr>
      </p:pic>
      <p:pic>
        <p:nvPicPr>
          <p:cNvPr id="15" name="Picture 14">
            <a:extLst>
              <a:ext uri="{FF2B5EF4-FFF2-40B4-BE49-F238E27FC236}">
                <a16:creationId xmlns:a16="http://schemas.microsoft.com/office/drawing/2014/main" id="{5368004B-5FA1-4A94-B8F2-1FA5C9A34C2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154547" y="1935131"/>
            <a:ext cx="4656519" cy="680761"/>
          </a:xfrm>
          <a:prstGeom prst="rect">
            <a:avLst/>
          </a:prstGeom>
        </p:spPr>
      </p:pic>
      <p:pic>
        <p:nvPicPr>
          <p:cNvPr id="19" name="Picture 18">
            <a:extLst>
              <a:ext uri="{FF2B5EF4-FFF2-40B4-BE49-F238E27FC236}">
                <a16:creationId xmlns:a16="http://schemas.microsoft.com/office/drawing/2014/main" id="{23C74106-63E4-4E8E-8D83-B1FC6ED4DA4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6172712" y="4729302"/>
            <a:ext cx="806374" cy="565292"/>
          </a:xfrm>
          <a:prstGeom prst="rect">
            <a:avLst/>
          </a:prstGeom>
        </p:spPr>
      </p:pic>
      <p:pic>
        <p:nvPicPr>
          <p:cNvPr id="25" name="Picture 24">
            <a:extLst>
              <a:ext uri="{FF2B5EF4-FFF2-40B4-BE49-F238E27FC236}">
                <a16:creationId xmlns:a16="http://schemas.microsoft.com/office/drawing/2014/main" id="{48C55E4E-AEF7-4E12-9ABD-4F152B0C88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2129177" y="4745447"/>
            <a:ext cx="806374" cy="565292"/>
          </a:xfrm>
          <a:prstGeom prst="rect">
            <a:avLst/>
          </a:prstGeom>
        </p:spPr>
      </p:pic>
      <p:pic>
        <p:nvPicPr>
          <p:cNvPr id="26" name="Picture 25">
            <a:extLst>
              <a:ext uri="{FF2B5EF4-FFF2-40B4-BE49-F238E27FC236}">
                <a16:creationId xmlns:a16="http://schemas.microsoft.com/office/drawing/2014/main" id="{1873DFC3-FA7D-493E-ABD4-83DB70DF55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2950187" y="4732430"/>
            <a:ext cx="806374" cy="565292"/>
          </a:xfrm>
          <a:prstGeom prst="rect">
            <a:avLst/>
          </a:prstGeom>
        </p:spPr>
      </p:pic>
      <p:pic>
        <p:nvPicPr>
          <p:cNvPr id="27" name="Picture 26">
            <a:extLst>
              <a:ext uri="{FF2B5EF4-FFF2-40B4-BE49-F238E27FC236}">
                <a16:creationId xmlns:a16="http://schemas.microsoft.com/office/drawing/2014/main" id="{C1E99B64-2066-412E-95E5-8D6DCBDF22A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3756561" y="4729302"/>
            <a:ext cx="806374" cy="565292"/>
          </a:xfrm>
          <a:prstGeom prst="rect">
            <a:avLst/>
          </a:prstGeom>
        </p:spPr>
      </p:pic>
      <p:pic>
        <p:nvPicPr>
          <p:cNvPr id="28" name="Picture 27">
            <a:extLst>
              <a:ext uri="{FF2B5EF4-FFF2-40B4-BE49-F238E27FC236}">
                <a16:creationId xmlns:a16="http://schemas.microsoft.com/office/drawing/2014/main" id="{550652F5-4B40-42FB-9738-4F0017B7B82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39605" y="4719413"/>
            <a:ext cx="806374" cy="565292"/>
          </a:xfrm>
          <a:prstGeom prst="rect">
            <a:avLst/>
          </a:prstGeom>
        </p:spPr>
      </p:pic>
      <p:pic>
        <p:nvPicPr>
          <p:cNvPr id="29" name="Picture 28">
            <a:extLst>
              <a:ext uri="{FF2B5EF4-FFF2-40B4-BE49-F238E27FC236}">
                <a16:creationId xmlns:a16="http://schemas.microsoft.com/office/drawing/2014/main" id="{3C378CA4-66D9-4470-BCCB-C0CA04D7DE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352674" y="4729302"/>
            <a:ext cx="806374" cy="565292"/>
          </a:xfrm>
          <a:prstGeom prst="rect">
            <a:avLst/>
          </a:prstGeom>
        </p:spPr>
      </p:pic>
      <p:sp>
        <p:nvSpPr>
          <p:cNvPr id="30" name="TextBox 29">
            <a:extLst>
              <a:ext uri="{FF2B5EF4-FFF2-40B4-BE49-F238E27FC236}">
                <a16:creationId xmlns:a16="http://schemas.microsoft.com/office/drawing/2014/main" id="{DF5DA966-13A6-4E96-9623-CBA9F18F8135}"/>
              </a:ext>
            </a:extLst>
          </p:cNvPr>
          <p:cNvSpPr txBox="1"/>
          <p:nvPr/>
        </p:nvSpPr>
        <p:spPr bwMode="auto">
          <a:xfrm>
            <a:off x="6259053" y="430186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 5</a:t>
            </a:r>
          </a:p>
        </p:txBody>
      </p:sp>
      <p:sp>
        <p:nvSpPr>
          <p:cNvPr id="31" name="TextBox 30">
            <a:extLst>
              <a:ext uri="{FF2B5EF4-FFF2-40B4-BE49-F238E27FC236}">
                <a16:creationId xmlns:a16="http://schemas.microsoft.com/office/drawing/2014/main" id="{4A67FA98-0FEE-4FA6-8DE2-5606D5B9DE09}"/>
              </a:ext>
            </a:extLst>
          </p:cNvPr>
          <p:cNvSpPr txBox="1"/>
          <p:nvPr/>
        </p:nvSpPr>
        <p:spPr bwMode="auto">
          <a:xfrm>
            <a:off x="5456106" y="430186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 5</a:t>
            </a:r>
          </a:p>
        </p:txBody>
      </p:sp>
      <p:sp>
        <p:nvSpPr>
          <p:cNvPr id="32" name="TextBox 31">
            <a:extLst>
              <a:ext uri="{FF2B5EF4-FFF2-40B4-BE49-F238E27FC236}">
                <a16:creationId xmlns:a16="http://schemas.microsoft.com/office/drawing/2014/main" id="{0AD2A55C-227D-435D-BF84-E42DE69846E7}"/>
              </a:ext>
            </a:extLst>
          </p:cNvPr>
          <p:cNvSpPr txBox="1"/>
          <p:nvPr/>
        </p:nvSpPr>
        <p:spPr bwMode="auto">
          <a:xfrm>
            <a:off x="4653157" y="430186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 5</a:t>
            </a:r>
          </a:p>
        </p:txBody>
      </p:sp>
      <p:sp>
        <p:nvSpPr>
          <p:cNvPr id="33" name="TextBox 32">
            <a:extLst>
              <a:ext uri="{FF2B5EF4-FFF2-40B4-BE49-F238E27FC236}">
                <a16:creationId xmlns:a16="http://schemas.microsoft.com/office/drawing/2014/main" id="{E5DB3E30-DCA1-41DC-9D97-3DB5537820BE}"/>
              </a:ext>
            </a:extLst>
          </p:cNvPr>
          <p:cNvSpPr txBox="1"/>
          <p:nvPr/>
        </p:nvSpPr>
        <p:spPr bwMode="auto">
          <a:xfrm>
            <a:off x="3850208" y="430186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 5</a:t>
            </a:r>
          </a:p>
        </p:txBody>
      </p:sp>
      <p:sp>
        <p:nvSpPr>
          <p:cNvPr id="34" name="TextBox 33">
            <a:extLst>
              <a:ext uri="{FF2B5EF4-FFF2-40B4-BE49-F238E27FC236}">
                <a16:creationId xmlns:a16="http://schemas.microsoft.com/office/drawing/2014/main" id="{571CBFF4-2431-411D-9A76-8CD9AFE5B591}"/>
              </a:ext>
            </a:extLst>
          </p:cNvPr>
          <p:cNvSpPr txBox="1"/>
          <p:nvPr/>
        </p:nvSpPr>
        <p:spPr bwMode="auto">
          <a:xfrm>
            <a:off x="3047259" y="430186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 5</a:t>
            </a:r>
          </a:p>
        </p:txBody>
      </p:sp>
      <p:sp>
        <p:nvSpPr>
          <p:cNvPr id="35" name="TextBox 34">
            <a:extLst>
              <a:ext uri="{FF2B5EF4-FFF2-40B4-BE49-F238E27FC236}">
                <a16:creationId xmlns:a16="http://schemas.microsoft.com/office/drawing/2014/main" id="{359601FE-FDFC-45BA-A409-FBC3E5B4B193}"/>
              </a:ext>
            </a:extLst>
          </p:cNvPr>
          <p:cNvSpPr txBox="1"/>
          <p:nvPr/>
        </p:nvSpPr>
        <p:spPr bwMode="auto">
          <a:xfrm>
            <a:off x="2244310" y="430186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 – 5</a:t>
            </a:r>
          </a:p>
        </p:txBody>
      </p:sp>
      <p:pic>
        <p:nvPicPr>
          <p:cNvPr id="38" name="Picture 37">
            <a:extLst>
              <a:ext uri="{FF2B5EF4-FFF2-40B4-BE49-F238E27FC236}">
                <a16:creationId xmlns:a16="http://schemas.microsoft.com/office/drawing/2014/main" id="{EA595656-8CA0-4F68-A87E-EBDBC77A6B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7169" y="4022986"/>
            <a:ext cx="4871494" cy="357464"/>
          </a:xfrm>
          <a:prstGeom prst="rect">
            <a:avLst/>
          </a:prstGeom>
        </p:spPr>
      </p:pic>
      <p:sp>
        <p:nvSpPr>
          <p:cNvPr id="39" name="Rectangle 38">
            <a:extLst>
              <a:ext uri="{FF2B5EF4-FFF2-40B4-BE49-F238E27FC236}">
                <a16:creationId xmlns:a16="http://schemas.microsoft.com/office/drawing/2014/main" id="{D99A58D5-403D-4C48-9AE7-0B881B07E744}"/>
              </a:ext>
            </a:extLst>
          </p:cNvPr>
          <p:cNvSpPr/>
          <p:nvPr/>
        </p:nvSpPr>
        <p:spPr>
          <a:xfrm>
            <a:off x="4009240" y="3573016"/>
            <a:ext cx="1147212" cy="461665"/>
          </a:xfrm>
          <a:prstGeom prst="rect">
            <a:avLst/>
          </a:prstGeom>
        </p:spPr>
        <p:txBody>
          <a:bodyPr wrap="squar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6 fives</a:t>
            </a:r>
            <a:endParaRPr lang="en-GB" sz="2400" dirty="0">
              <a:latin typeface="Myriad Pro" panose="020B0503030403020204" pitchFamily="34" charset="0"/>
            </a:endParaRPr>
          </a:p>
        </p:txBody>
      </p:sp>
      <p:sp>
        <p:nvSpPr>
          <p:cNvPr id="42" name="Rectangle 41">
            <a:extLst>
              <a:ext uri="{FF2B5EF4-FFF2-40B4-BE49-F238E27FC236}">
                <a16:creationId xmlns:a16="http://schemas.microsoft.com/office/drawing/2014/main" id="{A7BDA1BE-C11E-487C-9135-198913F66F34}"/>
              </a:ext>
            </a:extLst>
          </p:cNvPr>
          <p:cNvSpPr/>
          <p:nvPr/>
        </p:nvSpPr>
        <p:spPr>
          <a:xfrm>
            <a:off x="2765607" y="5991671"/>
            <a:ext cx="3624710"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30 – 5 – 5 – 5 – 5 – 5 – 5 = 0</a:t>
            </a:r>
            <a:endParaRPr lang="en-GB" sz="2400" dirty="0">
              <a:latin typeface="Myriad Pro" panose="020B0503030403020204" pitchFamily="34" charset="0"/>
            </a:endParaRPr>
          </a:p>
        </p:txBody>
      </p:sp>
      <p:sp>
        <p:nvSpPr>
          <p:cNvPr id="43" name="Rectangle 42">
            <a:extLst>
              <a:ext uri="{FF2B5EF4-FFF2-40B4-BE49-F238E27FC236}">
                <a16:creationId xmlns:a16="http://schemas.microsoft.com/office/drawing/2014/main" id="{DC8EADFF-4E2C-49A1-9836-9DE8518F5697}"/>
              </a:ext>
            </a:extLst>
          </p:cNvPr>
          <p:cNvSpPr/>
          <p:nvPr/>
        </p:nvSpPr>
        <p:spPr>
          <a:xfrm>
            <a:off x="4942865" y="1412776"/>
            <a:ext cx="590226"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 6</a:t>
            </a:r>
            <a:endParaRPr lang="en-GB" sz="2400" dirty="0"/>
          </a:p>
        </p:txBody>
      </p:sp>
      <p:pic>
        <p:nvPicPr>
          <p:cNvPr id="45" name="Picture 44">
            <a:extLst>
              <a:ext uri="{FF2B5EF4-FFF2-40B4-BE49-F238E27FC236}">
                <a16:creationId xmlns:a16="http://schemas.microsoft.com/office/drawing/2014/main" id="{00FF8505-B672-49DB-86FA-D5E5D8C6531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153681" y="2043551"/>
            <a:ext cx="6858330" cy="565721"/>
          </a:xfrm>
          <a:prstGeom prst="rect">
            <a:avLst/>
          </a:prstGeom>
        </p:spPr>
      </p:pic>
      <p:pic>
        <p:nvPicPr>
          <p:cNvPr id="46" name="Picture 45">
            <a:extLst>
              <a:ext uri="{FF2B5EF4-FFF2-40B4-BE49-F238E27FC236}">
                <a16:creationId xmlns:a16="http://schemas.microsoft.com/office/drawing/2014/main" id="{23CB2449-F7A2-483E-940D-A9698BD91AA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147194" y="1946075"/>
            <a:ext cx="6858330" cy="600161"/>
          </a:xfrm>
          <a:prstGeom prst="rect">
            <a:avLst/>
          </a:prstGeom>
        </p:spPr>
      </p:pic>
      <p:pic>
        <p:nvPicPr>
          <p:cNvPr id="49" name="Picture 48">
            <a:extLst>
              <a:ext uri="{FF2B5EF4-FFF2-40B4-BE49-F238E27FC236}">
                <a16:creationId xmlns:a16="http://schemas.microsoft.com/office/drawing/2014/main" id="{438D348D-DC56-48B3-82D3-AE82C1FBA57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1139884" y="1997300"/>
            <a:ext cx="1324986" cy="672816"/>
          </a:xfrm>
          <a:prstGeom prst="rect">
            <a:avLst/>
          </a:prstGeom>
        </p:spPr>
      </p:pic>
      <p:pic>
        <p:nvPicPr>
          <p:cNvPr id="40" name="Picture 39">
            <a:extLst>
              <a:ext uri="{FF2B5EF4-FFF2-40B4-BE49-F238E27FC236}">
                <a16:creationId xmlns:a16="http://schemas.microsoft.com/office/drawing/2014/main" id="{0974C0EA-689A-46FA-B170-D23C2B020859}"/>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1157423" y="2464426"/>
            <a:ext cx="1324986" cy="1189646"/>
          </a:xfrm>
          <a:prstGeom prst="rect">
            <a:avLst/>
          </a:prstGeom>
        </p:spPr>
      </p:pic>
    </p:spTree>
    <p:extLst>
      <p:ext uri="{BB962C8B-B14F-4D97-AF65-F5344CB8AC3E}">
        <p14:creationId xmlns:p14="http://schemas.microsoft.com/office/powerpoint/2010/main" val="331151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right)">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right)">
                                      <p:cBhvr>
                                        <p:cTn id="97" dur="500"/>
                                        <p:tgtEl>
                                          <p:spTgt spid="2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4"/>
                                        </p:tgtEl>
                                      </p:cBhvr>
                                    </p:animEffect>
                                    <p:set>
                                      <p:cBhvr>
                                        <p:cTn id="105" dur="1" fill="hold">
                                          <p:stCondLst>
                                            <p:cond delay="499"/>
                                          </p:stCondLst>
                                        </p:cTn>
                                        <p:tgtEl>
                                          <p:spTgt spid="4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45"/>
                                        </p:tgtEl>
                                      </p:cBhvr>
                                    </p:animEffect>
                                    <p:set>
                                      <p:cBhvr>
                                        <p:cTn id="108" dur="1" fill="hold">
                                          <p:stCondLst>
                                            <p:cond delay="499"/>
                                          </p:stCondLst>
                                        </p:cTn>
                                        <p:tgtEl>
                                          <p:spTgt spid="45"/>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500"/>
                                        <p:tgtEl>
                                          <p:spTgt spid="4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right)">
                                      <p:cBhvr>
                                        <p:cTn id="119" dur="500"/>
                                        <p:tgtEl>
                                          <p:spTgt spid="2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41"/>
                                        </p:tgtEl>
                                      </p:cBhvr>
                                    </p:animEffect>
                                    <p:set>
                                      <p:cBhvr>
                                        <p:cTn id="127" dur="1" fill="hold">
                                          <p:stCondLst>
                                            <p:cond delay="499"/>
                                          </p:stCondLst>
                                        </p:cTn>
                                        <p:tgtEl>
                                          <p:spTgt spid="4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6"/>
                                        </p:tgtEl>
                                      </p:cBhvr>
                                    </p:animEffect>
                                    <p:set>
                                      <p:cBhvr>
                                        <p:cTn id="130" dur="1" fill="hold">
                                          <p:stCondLst>
                                            <p:cond delay="499"/>
                                          </p:stCondLst>
                                        </p:cTn>
                                        <p:tgtEl>
                                          <p:spTgt spid="46"/>
                                        </p:tgtEl>
                                        <p:attrNameLst>
                                          <p:attrName>style.visibility</p:attrName>
                                        </p:attrNameLst>
                                      </p:cBhvr>
                                      <p:to>
                                        <p:strVal val="hidden"/>
                                      </p:to>
                                    </p:set>
                                  </p:childTnLst>
                                </p:cTn>
                              </p:par>
                              <p:par>
                                <p:cTn id="131" presetID="10" presetClass="entr" presetSubtype="0" fill="hold"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500"/>
                                        <p:tgtEl>
                                          <p:spTgt spid="49"/>
                                        </p:tgtEl>
                                      </p:cBhvr>
                                    </p:animEffect>
                                  </p:childTnLst>
                                </p:cTn>
                              </p:par>
                              <p:par>
                                <p:cTn id="134" presetID="10" presetClass="entr" presetSubtype="0" fill="hold" nodeType="with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fade">
                                      <p:cBhvr>
                                        <p:cTn id="136" dur="500"/>
                                        <p:tgtEl>
                                          <p:spTgt spid="40"/>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nodeType="click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right)">
                                      <p:cBhvr>
                                        <p:cTn id="141" dur="500"/>
                                        <p:tgtEl>
                                          <p:spTgt spid="2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fade">
                                      <p:cBhvr>
                                        <p:cTn id="144" dur="500"/>
                                        <p:tgtEl>
                                          <p:spTgt spid="35"/>
                                        </p:tgtEl>
                                      </p:cBhvr>
                                    </p:animEffect>
                                  </p:childTnLst>
                                </p:cTn>
                              </p:par>
                            </p:childTnLst>
                          </p:cTn>
                        </p:par>
                        <p:par>
                          <p:cTn id="145" fill="hold">
                            <p:stCondLst>
                              <p:cond delay="500"/>
                            </p:stCondLst>
                            <p:childTnLst>
                              <p:par>
                                <p:cTn id="146" presetID="10" presetClass="exit" presetSubtype="0" fill="hold" nodeType="afterEffect">
                                  <p:stCondLst>
                                    <p:cond delay="250"/>
                                  </p:stCondLst>
                                  <p:childTnLst>
                                    <p:animEffect transition="out" filter="fade">
                                      <p:cBhvr>
                                        <p:cTn id="147" dur="500"/>
                                        <p:tgtEl>
                                          <p:spTgt spid="40"/>
                                        </p:tgtEl>
                                      </p:cBhvr>
                                    </p:animEffect>
                                    <p:set>
                                      <p:cBhvr>
                                        <p:cTn id="148" dur="1" fill="hold">
                                          <p:stCondLst>
                                            <p:cond delay="499"/>
                                          </p:stCondLst>
                                        </p:cTn>
                                        <p:tgtEl>
                                          <p:spTgt spid="40"/>
                                        </p:tgtEl>
                                        <p:attrNameLst>
                                          <p:attrName>style.visibility</p:attrName>
                                        </p:attrNameLst>
                                      </p:cBhvr>
                                      <p:to>
                                        <p:strVal val="hidden"/>
                                      </p:to>
                                    </p:set>
                                  </p:childTnLst>
                                </p:cTn>
                              </p:par>
                              <p:par>
                                <p:cTn id="149" presetID="10" presetClass="exit" presetSubtype="0" fill="hold" nodeType="withEffect">
                                  <p:stCondLst>
                                    <p:cond delay="250"/>
                                  </p:stCondLst>
                                  <p:childTnLst>
                                    <p:animEffect transition="out" filter="fade">
                                      <p:cBhvr>
                                        <p:cTn id="150" dur="500"/>
                                        <p:tgtEl>
                                          <p:spTgt spid="49"/>
                                        </p:tgtEl>
                                      </p:cBhvr>
                                    </p:animEffect>
                                    <p:set>
                                      <p:cBhvr>
                                        <p:cTn id="151" dur="1" fill="hold">
                                          <p:stCondLst>
                                            <p:cond delay="499"/>
                                          </p:stCondLst>
                                        </p:cTn>
                                        <p:tgtEl>
                                          <p:spTgt spid="49"/>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38"/>
                                        </p:tgtEl>
                                        <p:attrNameLst>
                                          <p:attrName>style.visibility</p:attrName>
                                        </p:attrNameLst>
                                      </p:cBhvr>
                                      <p:to>
                                        <p:strVal val="visible"/>
                                      </p:to>
                                    </p:set>
                                    <p:animEffect transition="in" filter="fade">
                                      <p:cBhvr>
                                        <p:cTn id="156" dur="500"/>
                                        <p:tgtEl>
                                          <p:spTgt spid="3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fade">
                                      <p:cBhvr>
                                        <p:cTn id="159" dur="500"/>
                                        <p:tgtEl>
                                          <p:spTgt spid="3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fade">
                                      <p:cBhvr>
                                        <p:cTn id="164" dur="500"/>
                                        <p:tgtEl>
                                          <p:spTgt spid="42"/>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43"/>
                                        </p:tgtEl>
                                        <p:attrNameLst>
                                          <p:attrName>style.visibility</p:attrName>
                                        </p:attrNameLst>
                                      </p:cBhvr>
                                      <p:to>
                                        <p:strVal val="visible"/>
                                      </p:to>
                                    </p:set>
                                    <p:animEffect transition="in" filter="fade">
                                      <p:cBhvr>
                                        <p:cTn id="1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31" grpId="0"/>
      <p:bldP spid="32" grpId="0"/>
      <p:bldP spid="33" grpId="0"/>
      <p:bldP spid="34" grpId="0"/>
      <p:bldP spid="35" grpId="0"/>
      <p:bldP spid="39" grpId="0"/>
      <p:bldP spid="42" grpId="0"/>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A3D0D6-AA33-44FC-A935-18C1E20B356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2:9</a:t>
            </a:r>
          </a:p>
        </p:txBody>
      </p:sp>
      <p:graphicFrame>
        <p:nvGraphicFramePr>
          <p:cNvPr id="5" name="Table 4">
            <a:extLst>
              <a:ext uri="{FF2B5EF4-FFF2-40B4-BE49-F238E27FC236}">
                <a16:creationId xmlns:a16="http://schemas.microsoft.com/office/drawing/2014/main" id="{9D0111B2-464F-4162-B2DB-E7CBB2076DC4}"/>
              </a:ext>
            </a:extLst>
          </p:cNvPr>
          <p:cNvGraphicFramePr>
            <a:graphicFrameLocks noGrp="1"/>
          </p:cNvGraphicFramePr>
          <p:nvPr>
            <p:extLst>
              <p:ext uri="{D42A27DB-BD31-4B8C-83A1-F6EECF244321}">
                <p14:modId xmlns:p14="http://schemas.microsoft.com/office/powerpoint/2010/main" val="2645523268"/>
              </p:ext>
            </p:extLst>
          </p:nvPr>
        </p:nvGraphicFramePr>
        <p:xfrm>
          <a:off x="1475656" y="2132856"/>
          <a:ext cx="6504384" cy="97654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191492010"/>
                    </a:ext>
                  </a:extLst>
                </a:gridCol>
                <a:gridCol w="669201">
                  <a:extLst>
                    <a:ext uri="{9D8B030D-6E8A-4147-A177-3AD203B41FA5}">
                      <a16:colId xmlns:a16="http://schemas.microsoft.com/office/drawing/2014/main" val="3326537333"/>
                    </a:ext>
                  </a:extLst>
                </a:gridCol>
                <a:gridCol w="1306143">
                  <a:extLst>
                    <a:ext uri="{9D8B030D-6E8A-4147-A177-3AD203B41FA5}">
                      <a16:colId xmlns:a16="http://schemas.microsoft.com/office/drawing/2014/main" val="1505333870"/>
                    </a:ext>
                  </a:extLst>
                </a:gridCol>
                <a:gridCol w="688952">
                  <a:extLst>
                    <a:ext uri="{9D8B030D-6E8A-4147-A177-3AD203B41FA5}">
                      <a16:colId xmlns:a16="http://schemas.microsoft.com/office/drawing/2014/main" val="2636281174"/>
                    </a:ext>
                  </a:extLst>
                </a:gridCol>
                <a:gridCol w="2255912">
                  <a:extLst>
                    <a:ext uri="{9D8B030D-6E8A-4147-A177-3AD203B41FA5}">
                      <a16:colId xmlns:a16="http://schemas.microsoft.com/office/drawing/2014/main" val="934565543"/>
                    </a:ext>
                  </a:extLst>
                </a:gridCol>
              </a:tblGrid>
              <a:tr h="288523">
                <a:tc>
                  <a:txBody>
                    <a:bodyPr/>
                    <a:lstStyle/>
                    <a:p>
                      <a:pPr algn="ctr"/>
                      <a:r>
                        <a:rPr lang="en-GB" sz="2400" b="0" i="0" dirty="0">
                          <a:solidFill>
                            <a:schemeClr val="tx1"/>
                          </a:solidFill>
                          <a:latin typeface="Myriad Pro" panose="020B0503030403020204" pitchFamily="34" charset="0"/>
                        </a:rPr>
                        <a:t>30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kern="1200" dirty="0">
                          <a:solidFill>
                            <a:schemeClr val="tx1"/>
                          </a:solidFill>
                          <a:effectLst/>
                          <a:latin typeface="Myriad Pro" panose="020B0503030403020204" pitchFamily="34" charset="0"/>
                          <a:ea typeface="+mn-ea"/>
                          <a:cs typeface="+mn-cs"/>
                        </a:rPr>
                        <a:t>÷</a:t>
                      </a:r>
                      <a:endParaRPr lang="en-GB" sz="2400" b="0" i="0" dirty="0">
                        <a:solidFill>
                          <a:schemeClr val="tx1"/>
                        </a:solidFill>
                        <a:latin typeface="Myriad Pro" panose="020B0503030403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392697"/>
                  </a:ext>
                </a:extLst>
              </a:tr>
              <a:tr h="519341">
                <a:tc>
                  <a:txBody>
                    <a:bodyPr/>
                    <a:lstStyle/>
                    <a:p>
                      <a:pPr algn="ctr"/>
                      <a:r>
                        <a:rPr lang="en-GB" sz="2400" b="0" i="0" dirty="0">
                          <a:solidFill>
                            <a:schemeClr val="tx1"/>
                          </a:solidFill>
                          <a:latin typeface="Myriad Pro" panose="020B0503030403020204" pitchFamily="34" charset="0"/>
                        </a:rPr>
                        <a:t>dividend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kern="1200" dirty="0">
                          <a:solidFill>
                            <a:schemeClr val="tx1"/>
                          </a:solidFill>
                          <a:effectLst/>
                          <a:latin typeface="Myriad Pro" panose="020B0503030403020204" pitchFamily="34" charset="0"/>
                          <a:ea typeface="+mn-ea"/>
                          <a:cs typeface="+mn-cs"/>
                        </a:rPr>
                        <a:t>÷</a:t>
                      </a:r>
                      <a:endParaRPr lang="en-GB" sz="2400" b="0" i="0" dirty="0">
                        <a:solidFill>
                          <a:schemeClr val="tx1"/>
                        </a:solidFill>
                        <a:latin typeface="Myriad Pro" panose="020B0503030403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divisor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i="0" dirty="0">
                          <a:solidFill>
                            <a:schemeClr val="tx1"/>
                          </a:solidFill>
                          <a:latin typeface="Myriad Pro" panose="020B0503030403020204" pitchFamily="34" charset="0"/>
                        </a:rPr>
                        <a:t>quotient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611120"/>
                  </a:ext>
                </a:extLst>
              </a:tr>
            </a:tbl>
          </a:graphicData>
        </a:graphic>
      </p:graphicFrame>
    </p:spTree>
    <p:extLst>
      <p:ext uri="{BB962C8B-B14F-4D97-AF65-F5344CB8AC3E}">
        <p14:creationId xmlns:p14="http://schemas.microsoft.com/office/powerpoint/2010/main" val="2420075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57D088-07BB-49F5-BD86-88C2109D61B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2:11</a:t>
            </a:r>
          </a:p>
        </p:txBody>
      </p:sp>
      <p:sp>
        <p:nvSpPr>
          <p:cNvPr id="3" name="Rectangle 2">
            <a:extLst>
              <a:ext uri="{FF2B5EF4-FFF2-40B4-BE49-F238E27FC236}">
                <a16:creationId xmlns:a16="http://schemas.microsoft.com/office/drawing/2014/main" id="{DB74B7EE-4D29-424D-A9CC-87C8B2591C66}"/>
              </a:ext>
            </a:extLst>
          </p:cNvPr>
          <p:cNvSpPr/>
          <p:nvPr/>
        </p:nvSpPr>
        <p:spPr>
          <a:xfrm>
            <a:off x="1815700" y="764704"/>
            <a:ext cx="5512598"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10 loaves, </a:t>
            </a:r>
            <a:r>
              <a:rPr lang="en-US" sz="2400" b="1" dirty="0">
                <a:latin typeface="Myriad Pro" panose="020B0503030403020204" pitchFamily="34" charset="0"/>
                <a:ea typeface="Times New Roman" panose="02020603050405020304" pitchFamily="18" charset="0"/>
                <a:cs typeface="Times New Roman" panose="02020603050405020304" pitchFamily="18" charset="0"/>
              </a:rPr>
              <a:t>5</a:t>
            </a:r>
            <a:r>
              <a:rPr lang="en-US" sz="2400" dirty="0">
                <a:latin typeface="Myriad Pro" panose="020B0503030403020204" pitchFamily="34" charset="0"/>
                <a:ea typeface="Times New Roman" panose="02020603050405020304" pitchFamily="18" charset="0"/>
                <a:cs typeface="Times New Roman" panose="02020603050405020304" pitchFamily="18" charset="0"/>
              </a:rPr>
              <a:t> in each bag. How many bags?</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341BE5BA-469B-4C10-B135-00B9688B168B}"/>
              </a:ext>
            </a:extLst>
          </p:cNvPr>
          <p:cNvSpPr/>
          <p:nvPr/>
        </p:nvSpPr>
        <p:spPr>
          <a:xfrm>
            <a:off x="748666" y="1383159"/>
            <a:ext cx="7416824" cy="461665"/>
          </a:xfrm>
          <a:prstGeom prst="rect">
            <a:avLst/>
          </a:prstGeom>
        </p:spPr>
        <p:txBody>
          <a:bodyPr wrap="squar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10 ÷ 5</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29EC8BFC-C7C6-4C1B-91A2-600CF8E15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248" y="2132856"/>
            <a:ext cx="6135088" cy="3486526"/>
          </a:xfrm>
          <a:prstGeom prst="rect">
            <a:avLst/>
          </a:prstGeom>
        </p:spPr>
      </p:pic>
      <p:pic>
        <p:nvPicPr>
          <p:cNvPr id="8" name="Picture 7">
            <a:extLst>
              <a:ext uri="{FF2B5EF4-FFF2-40B4-BE49-F238E27FC236}">
                <a16:creationId xmlns:a16="http://schemas.microsoft.com/office/drawing/2014/main" id="{B8BEC664-4F31-47DD-94F8-58F31FBB3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758" y="2662213"/>
            <a:ext cx="404393" cy="404393"/>
          </a:xfrm>
          <a:prstGeom prst="rect">
            <a:avLst/>
          </a:prstGeom>
        </p:spPr>
      </p:pic>
      <p:pic>
        <p:nvPicPr>
          <p:cNvPr id="11" name="Picture 10">
            <a:extLst>
              <a:ext uri="{FF2B5EF4-FFF2-40B4-BE49-F238E27FC236}">
                <a16:creationId xmlns:a16="http://schemas.microsoft.com/office/drawing/2014/main" id="{3D336899-0A4A-4570-B865-E2F3E4EDC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769" y="2291236"/>
            <a:ext cx="404393" cy="404393"/>
          </a:xfrm>
          <a:prstGeom prst="rect">
            <a:avLst/>
          </a:prstGeom>
        </p:spPr>
      </p:pic>
      <p:pic>
        <p:nvPicPr>
          <p:cNvPr id="12" name="Picture 11">
            <a:extLst>
              <a:ext uri="{FF2B5EF4-FFF2-40B4-BE49-F238E27FC236}">
                <a16:creationId xmlns:a16="http://schemas.microsoft.com/office/drawing/2014/main" id="{7F2D82D2-DD27-4B2A-A171-32B82C88F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3024607"/>
            <a:ext cx="404393" cy="404393"/>
          </a:xfrm>
          <a:prstGeom prst="rect">
            <a:avLst/>
          </a:prstGeom>
        </p:spPr>
      </p:pic>
      <p:pic>
        <p:nvPicPr>
          <p:cNvPr id="13" name="Picture 12">
            <a:extLst>
              <a:ext uri="{FF2B5EF4-FFF2-40B4-BE49-F238E27FC236}">
                <a16:creationId xmlns:a16="http://schemas.microsoft.com/office/drawing/2014/main" id="{7949518A-24FE-404F-9862-CCF92041F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511" y="3975401"/>
            <a:ext cx="404393" cy="404393"/>
          </a:xfrm>
          <a:prstGeom prst="rect">
            <a:avLst/>
          </a:prstGeom>
        </p:spPr>
      </p:pic>
      <p:pic>
        <p:nvPicPr>
          <p:cNvPr id="14" name="Picture 13">
            <a:extLst>
              <a:ext uri="{FF2B5EF4-FFF2-40B4-BE49-F238E27FC236}">
                <a16:creationId xmlns:a16="http://schemas.microsoft.com/office/drawing/2014/main" id="{016307A7-893A-41F9-A5E7-D214FC17C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541" y="3182064"/>
            <a:ext cx="404393" cy="404393"/>
          </a:xfrm>
          <a:prstGeom prst="rect">
            <a:avLst/>
          </a:prstGeom>
        </p:spPr>
      </p:pic>
      <p:pic>
        <p:nvPicPr>
          <p:cNvPr id="15" name="Picture 14">
            <a:extLst>
              <a:ext uri="{FF2B5EF4-FFF2-40B4-BE49-F238E27FC236}">
                <a16:creationId xmlns:a16="http://schemas.microsoft.com/office/drawing/2014/main" id="{0766DF03-A5E7-4A7C-A963-A9414B198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618" y="3385466"/>
            <a:ext cx="404393" cy="404393"/>
          </a:xfrm>
          <a:prstGeom prst="rect">
            <a:avLst/>
          </a:prstGeom>
        </p:spPr>
      </p:pic>
      <p:pic>
        <p:nvPicPr>
          <p:cNvPr id="17" name="Picture 16">
            <a:extLst>
              <a:ext uri="{FF2B5EF4-FFF2-40B4-BE49-F238E27FC236}">
                <a16:creationId xmlns:a16="http://schemas.microsoft.com/office/drawing/2014/main" id="{A538987D-24C9-4387-9788-BC6B5CD76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937" y="5091542"/>
            <a:ext cx="404393" cy="404393"/>
          </a:xfrm>
          <a:prstGeom prst="rect">
            <a:avLst/>
          </a:prstGeom>
        </p:spPr>
      </p:pic>
      <p:pic>
        <p:nvPicPr>
          <p:cNvPr id="18" name="Picture 17">
            <a:extLst>
              <a:ext uri="{FF2B5EF4-FFF2-40B4-BE49-F238E27FC236}">
                <a16:creationId xmlns:a16="http://schemas.microsoft.com/office/drawing/2014/main" id="{03166006-60A9-45AC-B3B7-9FA7A031F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2784" y="4457452"/>
            <a:ext cx="404393" cy="404393"/>
          </a:xfrm>
          <a:prstGeom prst="rect">
            <a:avLst/>
          </a:prstGeom>
        </p:spPr>
      </p:pic>
      <p:pic>
        <p:nvPicPr>
          <p:cNvPr id="19" name="Picture 18">
            <a:extLst>
              <a:ext uri="{FF2B5EF4-FFF2-40B4-BE49-F238E27FC236}">
                <a16:creationId xmlns:a16="http://schemas.microsoft.com/office/drawing/2014/main" id="{584706FF-50E6-4794-9159-C599E45E0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632" y="4030494"/>
            <a:ext cx="404393" cy="404393"/>
          </a:xfrm>
          <a:prstGeom prst="rect">
            <a:avLst/>
          </a:prstGeom>
        </p:spPr>
      </p:pic>
      <p:pic>
        <p:nvPicPr>
          <p:cNvPr id="22" name="Picture 21">
            <a:extLst>
              <a:ext uri="{FF2B5EF4-FFF2-40B4-BE49-F238E27FC236}">
                <a16:creationId xmlns:a16="http://schemas.microsoft.com/office/drawing/2014/main" id="{4CFB930C-C100-4363-8AA1-9FC65FC832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233"/>
          <a:stretch/>
        </p:blipFill>
        <p:spPr>
          <a:xfrm>
            <a:off x="1350449" y="2924945"/>
            <a:ext cx="2545577" cy="507541"/>
          </a:xfrm>
          <a:prstGeom prst="rect">
            <a:avLst/>
          </a:prstGeom>
        </p:spPr>
      </p:pic>
      <p:pic>
        <p:nvPicPr>
          <p:cNvPr id="24" name="Picture 23">
            <a:extLst>
              <a:ext uri="{FF2B5EF4-FFF2-40B4-BE49-F238E27FC236}">
                <a16:creationId xmlns:a16="http://schemas.microsoft.com/office/drawing/2014/main" id="{C8B1B740-8CF2-45CE-9622-8E0D113D51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6406" y="3446681"/>
            <a:ext cx="783704" cy="512311"/>
          </a:xfrm>
          <a:prstGeom prst="rect">
            <a:avLst/>
          </a:prstGeom>
        </p:spPr>
      </p:pic>
      <p:pic>
        <p:nvPicPr>
          <p:cNvPr id="28" name="Picture 27">
            <a:extLst>
              <a:ext uri="{FF2B5EF4-FFF2-40B4-BE49-F238E27FC236}">
                <a16:creationId xmlns:a16="http://schemas.microsoft.com/office/drawing/2014/main" id="{952A424F-1B8A-4041-9BB5-5363AA2227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5896" y="2961870"/>
            <a:ext cx="783704" cy="524936"/>
          </a:xfrm>
          <a:prstGeom prst="rect">
            <a:avLst/>
          </a:prstGeom>
        </p:spPr>
      </p:pic>
      <p:sp>
        <p:nvSpPr>
          <p:cNvPr id="29" name="Rectangle 28">
            <a:extLst>
              <a:ext uri="{FF2B5EF4-FFF2-40B4-BE49-F238E27FC236}">
                <a16:creationId xmlns:a16="http://schemas.microsoft.com/office/drawing/2014/main" id="{EB715445-4DD2-4C13-A08A-D1B407DDBD79}"/>
              </a:ext>
            </a:extLst>
          </p:cNvPr>
          <p:cNvSpPr/>
          <p:nvPr/>
        </p:nvSpPr>
        <p:spPr>
          <a:xfrm>
            <a:off x="1982284" y="1959223"/>
            <a:ext cx="5286768"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10 divided into groups of 5 is equal to 2.</a:t>
            </a:r>
            <a:endParaRPr lang="en-GB" sz="2400" dirty="0">
              <a:latin typeface="Myriad Pro" panose="020B0503030403020204" pitchFamily="34" charset="0"/>
            </a:endParaRPr>
          </a:p>
        </p:txBody>
      </p:sp>
      <p:sp>
        <p:nvSpPr>
          <p:cNvPr id="30" name="Rectangle 29">
            <a:extLst>
              <a:ext uri="{FF2B5EF4-FFF2-40B4-BE49-F238E27FC236}">
                <a16:creationId xmlns:a16="http://schemas.microsoft.com/office/drawing/2014/main" id="{FC947000-6B9D-4611-930D-E6A5661D3A49}"/>
              </a:ext>
            </a:extLst>
          </p:cNvPr>
          <p:cNvSpPr/>
          <p:nvPr/>
        </p:nvSpPr>
        <p:spPr>
          <a:xfrm>
            <a:off x="4871151" y="1373431"/>
            <a:ext cx="590226"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 2</a:t>
            </a:r>
            <a:endParaRPr lang="en-GB" sz="2400" dirty="0"/>
          </a:p>
        </p:txBody>
      </p:sp>
      <p:pic>
        <p:nvPicPr>
          <p:cNvPr id="16" name="Picture 15">
            <a:extLst>
              <a:ext uri="{FF2B5EF4-FFF2-40B4-BE49-F238E27FC236}">
                <a16:creationId xmlns:a16="http://schemas.microsoft.com/office/drawing/2014/main" id="{E4042C89-96BB-488C-9992-9DB4C50B0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890" y="4778102"/>
            <a:ext cx="404393" cy="404393"/>
          </a:xfrm>
          <a:prstGeom prst="rect">
            <a:avLst/>
          </a:prstGeom>
        </p:spPr>
      </p:pic>
      <p:pic>
        <p:nvPicPr>
          <p:cNvPr id="23" name="Picture 22">
            <a:extLst>
              <a:ext uri="{FF2B5EF4-FFF2-40B4-BE49-F238E27FC236}">
                <a16:creationId xmlns:a16="http://schemas.microsoft.com/office/drawing/2014/main" id="{AB92B540-12A2-4E44-AD87-9588912D9C7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3342"/>
          <a:stretch/>
        </p:blipFill>
        <p:spPr>
          <a:xfrm>
            <a:off x="1350449" y="3506894"/>
            <a:ext cx="2545577" cy="507551"/>
          </a:xfrm>
          <a:prstGeom prst="rect">
            <a:avLst/>
          </a:prstGeom>
        </p:spPr>
      </p:pic>
    </p:spTree>
    <p:extLst>
      <p:ext uri="{BB962C8B-B14F-4D97-AF65-F5344CB8AC3E}">
        <p14:creationId xmlns:p14="http://schemas.microsoft.com/office/powerpoint/2010/main" val="259218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312 -0.00278 L 0.01545 0.04769 " pathEditMode="relative" rAng="0" ptsTypes="AA">
                                      <p:cBhvr>
                                        <p:cTn id="46" dur="2000" fill="hold"/>
                                        <p:tgtEl>
                                          <p:spTgt spid="8"/>
                                        </p:tgtEl>
                                        <p:attrNameLst>
                                          <p:attrName>ppt_x</p:attrName>
                                          <p:attrName>ppt_y</p:attrName>
                                        </p:attrNameLst>
                                      </p:cBhvr>
                                      <p:rCtr x="920" y="2523"/>
                                    </p:animMotion>
                                  </p:childTnLst>
                                </p:cTn>
                              </p:par>
                              <p:par>
                                <p:cTn id="47" presetID="42" presetClass="path" presetSubtype="0" accel="50000" decel="50000" fill="hold" nodeType="withEffect">
                                  <p:stCondLst>
                                    <p:cond delay="0"/>
                                  </p:stCondLst>
                                  <p:childTnLst>
                                    <p:animMotion origin="layout" path="M -2.77778E-7 0.00116 L -0.05937 -0.0581 " pathEditMode="relative" rAng="0" ptsTypes="AA">
                                      <p:cBhvr>
                                        <p:cTn id="48" dur="2000" fill="hold"/>
                                        <p:tgtEl>
                                          <p:spTgt spid="15"/>
                                        </p:tgtEl>
                                        <p:attrNameLst>
                                          <p:attrName>ppt_x</p:attrName>
                                          <p:attrName>ppt_y</p:attrName>
                                        </p:attrNameLst>
                                      </p:cBhvr>
                                      <p:rCtr x="-2969" y="-2963"/>
                                    </p:animMotion>
                                  </p:childTnLst>
                                </p:cTn>
                              </p:par>
                              <p:par>
                                <p:cTn id="49" presetID="42" presetClass="path" presetSubtype="0" accel="50000" decel="50000" fill="hold" nodeType="withEffect">
                                  <p:stCondLst>
                                    <p:cond delay="0"/>
                                  </p:stCondLst>
                                  <p:childTnLst>
                                    <p:animMotion origin="layout" path="M 0.00104 0.00139 L -0.07882 -0.00509 " pathEditMode="relative" rAng="0" ptsTypes="AA">
                                      <p:cBhvr>
                                        <p:cTn id="50" dur="2000" fill="hold"/>
                                        <p:tgtEl>
                                          <p:spTgt spid="12"/>
                                        </p:tgtEl>
                                        <p:attrNameLst>
                                          <p:attrName>ppt_x</p:attrName>
                                          <p:attrName>ppt_y</p:attrName>
                                        </p:attrNameLst>
                                      </p:cBhvr>
                                      <p:rCtr x="-3993" y="-324"/>
                                    </p:animMotion>
                                  </p:childTnLst>
                                </p:cTn>
                              </p:par>
                              <p:par>
                                <p:cTn id="51" presetID="42" presetClass="path" presetSubtype="0" accel="50000" decel="50000" fill="hold" nodeType="withEffect">
                                  <p:stCondLst>
                                    <p:cond delay="0"/>
                                  </p:stCondLst>
                                  <p:childTnLst>
                                    <p:animMotion origin="layout" path="M -0.00208 0.00139 L -0.09479 -0.14514 " pathEditMode="relative" rAng="0" ptsTypes="AA">
                                      <p:cBhvr>
                                        <p:cTn id="52" dur="2000" fill="hold"/>
                                        <p:tgtEl>
                                          <p:spTgt spid="13"/>
                                        </p:tgtEl>
                                        <p:attrNameLst>
                                          <p:attrName>ppt_x</p:attrName>
                                          <p:attrName>ppt_y</p:attrName>
                                        </p:attrNameLst>
                                      </p:cBhvr>
                                      <p:rCtr x="-4635" y="-7338"/>
                                    </p:animMotion>
                                  </p:childTnLst>
                                </p:cTn>
                              </p:par>
                              <p:par>
                                <p:cTn id="53" presetID="42" presetClass="path" presetSubtype="0" accel="50000" decel="50000" fill="hold" nodeType="withEffect">
                                  <p:stCondLst>
                                    <p:cond delay="0"/>
                                  </p:stCondLst>
                                  <p:childTnLst>
                                    <p:animMotion origin="layout" path="M -0.00104 0.00486 L -0.05556 -0.26158 " pathEditMode="relative" rAng="0" ptsTypes="AA">
                                      <p:cBhvr>
                                        <p:cTn id="54" dur="2000" fill="hold"/>
                                        <p:tgtEl>
                                          <p:spTgt spid="16"/>
                                        </p:tgtEl>
                                        <p:attrNameLst>
                                          <p:attrName>ppt_x</p:attrName>
                                          <p:attrName>ppt_y</p:attrName>
                                        </p:attrNameLst>
                                      </p:cBhvr>
                                      <p:rCtr x="-2726" y="-13333"/>
                                    </p:animMotion>
                                  </p:childTnLst>
                                </p:cTn>
                              </p:par>
                            </p:childTnLst>
                          </p:cTn>
                        </p:par>
                        <p:par>
                          <p:cTn id="55" fill="hold">
                            <p:stCondLst>
                              <p:cond delay="2000"/>
                            </p:stCondLst>
                            <p:childTnLst>
                              <p:par>
                                <p:cTn id="56" presetID="10" presetClass="entr" presetSubtype="0" fill="hold" nodeType="afterEffect">
                                  <p:stCondLst>
                                    <p:cond delay="25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2750"/>
                            </p:stCondLst>
                            <p:childTnLst>
                              <p:par>
                                <p:cTn id="60" presetID="10" presetClass="exit" presetSubtype="0" fill="hold" nodeType="afterEffect">
                                  <p:stCondLst>
                                    <p:cond delay="10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nodeType="withEffect">
                                  <p:stCondLst>
                                    <p:cond delay="10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10" presetClass="exit" presetSubtype="0" fill="hold" nodeType="withEffect">
                                  <p:stCondLst>
                                    <p:cond delay="10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nodeType="withEffect">
                                  <p:stCondLst>
                                    <p:cond delay="10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10" presetClass="exit" presetSubtype="0" fill="hold" nodeType="withEffect">
                                  <p:stCondLst>
                                    <p:cond delay="100"/>
                                  </p:stCondLst>
                                  <p:childTnLst>
                                    <p:animEffect transition="out" filter="fade">
                                      <p:cBhvr>
                                        <p:cTn id="73" dur="500"/>
                                        <p:tgtEl>
                                          <p:spTgt spid="16"/>
                                        </p:tgtEl>
                                      </p:cBhvr>
                                    </p:animEffect>
                                    <p:set>
                                      <p:cBhvr>
                                        <p:cTn id="74" dur="1" fill="hold">
                                          <p:stCondLst>
                                            <p:cond delay="499"/>
                                          </p:stCondLst>
                                        </p:cTn>
                                        <p:tgtEl>
                                          <p:spTgt spid="16"/>
                                        </p:tgtEl>
                                        <p:attrNameLst>
                                          <p:attrName>style.visibility</p:attrName>
                                        </p:attrNameLst>
                                      </p:cBhvr>
                                      <p:to>
                                        <p:strVal val="hidden"/>
                                      </p:to>
                                    </p:set>
                                  </p:childTnLst>
                                </p:cTn>
                              </p:par>
                              <p:par>
                                <p:cTn id="75" presetID="10" presetClass="entr" presetSubtype="0" fill="hold" nodeType="withEffect">
                                  <p:stCondLst>
                                    <p:cond delay="25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4.16667E-6 4.07407E-6 L -0.30138 0.18333 " pathEditMode="relative" rAng="0" ptsTypes="AA">
                                      <p:cBhvr>
                                        <p:cTn id="81" dur="2000" fill="hold"/>
                                        <p:tgtEl>
                                          <p:spTgt spid="11"/>
                                        </p:tgtEl>
                                        <p:attrNameLst>
                                          <p:attrName>ppt_x</p:attrName>
                                          <p:attrName>ppt_y</p:attrName>
                                        </p:attrNameLst>
                                      </p:cBhvr>
                                      <p:rCtr x="-15069" y="9167"/>
                                    </p:animMotion>
                                  </p:childTnLst>
                                </p:cTn>
                              </p:par>
                              <p:par>
                                <p:cTn id="82" presetID="42" presetClass="path" presetSubtype="0" accel="50000" decel="50000" fill="hold" nodeType="withEffect">
                                  <p:stCondLst>
                                    <p:cond delay="0"/>
                                  </p:stCondLst>
                                  <p:childTnLst>
                                    <p:animMotion origin="layout" path="M 1.38889E-6 7.40741E-7 L -0.3283 -0.22546 " pathEditMode="relative" rAng="0" ptsTypes="AA">
                                      <p:cBhvr>
                                        <p:cTn id="83" dur="2000" fill="hold"/>
                                        <p:tgtEl>
                                          <p:spTgt spid="17"/>
                                        </p:tgtEl>
                                        <p:attrNameLst>
                                          <p:attrName>ppt_x</p:attrName>
                                          <p:attrName>ppt_y</p:attrName>
                                        </p:attrNameLst>
                                      </p:cBhvr>
                                      <p:rCtr x="-16424" y="-11273"/>
                                    </p:animMotion>
                                  </p:childTnLst>
                                </p:cTn>
                              </p:par>
                              <p:par>
                                <p:cTn id="84" presetID="42" presetClass="path" presetSubtype="0" accel="50000" decel="50000" fill="hold" nodeType="withEffect">
                                  <p:stCondLst>
                                    <p:cond delay="0"/>
                                  </p:stCondLst>
                                  <p:childTnLst>
                                    <p:animMotion origin="layout" path="M -2.22222E-6 1.85185E-6 L -0.40243 -0.1331 " pathEditMode="relative" rAng="0" ptsTypes="AA">
                                      <p:cBhvr>
                                        <p:cTn id="85" dur="2000" fill="hold"/>
                                        <p:tgtEl>
                                          <p:spTgt spid="18"/>
                                        </p:tgtEl>
                                        <p:attrNameLst>
                                          <p:attrName>ppt_x</p:attrName>
                                          <p:attrName>ppt_y</p:attrName>
                                        </p:attrNameLst>
                                      </p:cBhvr>
                                      <p:rCtr x="-20122" y="-6667"/>
                                    </p:animMotion>
                                  </p:childTnLst>
                                </p:cTn>
                              </p:par>
                              <p:par>
                                <p:cTn id="86" presetID="42" presetClass="path" presetSubtype="0" accel="50000" decel="50000" fill="hold" nodeType="withEffect">
                                  <p:stCondLst>
                                    <p:cond delay="0"/>
                                  </p:stCondLst>
                                  <p:childTnLst>
                                    <p:animMotion origin="layout" path="M -1.94444E-6 3.7037E-7 L -0.43472 -0.07153 " pathEditMode="relative" rAng="0" ptsTypes="AA">
                                      <p:cBhvr>
                                        <p:cTn id="87" dur="2000" fill="hold"/>
                                        <p:tgtEl>
                                          <p:spTgt spid="19"/>
                                        </p:tgtEl>
                                        <p:attrNameLst>
                                          <p:attrName>ppt_x</p:attrName>
                                          <p:attrName>ppt_y</p:attrName>
                                        </p:attrNameLst>
                                      </p:cBhvr>
                                      <p:rCtr x="-21736" y="-3588"/>
                                    </p:animMotion>
                                  </p:childTnLst>
                                </p:cTn>
                              </p:par>
                              <p:par>
                                <p:cTn id="88" presetID="42" presetClass="path" presetSubtype="0" accel="50000" decel="50000" fill="hold" nodeType="withEffect">
                                  <p:stCondLst>
                                    <p:cond delay="0"/>
                                  </p:stCondLst>
                                  <p:childTnLst>
                                    <p:animMotion origin="layout" path="M 0.00105 2.96296E-6 L -0.28593 0.05301 " pathEditMode="relative" rAng="0" ptsTypes="AA">
                                      <p:cBhvr>
                                        <p:cTn id="89" dur="2000" fill="hold"/>
                                        <p:tgtEl>
                                          <p:spTgt spid="14"/>
                                        </p:tgtEl>
                                        <p:attrNameLst>
                                          <p:attrName>ppt_x</p:attrName>
                                          <p:attrName>ppt_y</p:attrName>
                                        </p:attrNameLst>
                                      </p:cBhvr>
                                      <p:rCtr x="-14358" y="2639"/>
                                    </p:animMotion>
                                  </p:childTnLst>
                                </p:cTn>
                              </p:par>
                            </p:childTnLst>
                          </p:cTn>
                        </p:par>
                        <p:par>
                          <p:cTn id="90" fill="hold">
                            <p:stCondLst>
                              <p:cond delay="2000"/>
                            </p:stCondLst>
                            <p:childTnLst>
                              <p:par>
                                <p:cTn id="91" presetID="10" presetClass="entr" presetSubtype="0" fill="hold" nodeType="afterEffect">
                                  <p:stCondLst>
                                    <p:cond delay="25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childTnLst>
                          </p:cTn>
                        </p:par>
                        <p:par>
                          <p:cTn id="94" fill="hold">
                            <p:stCondLst>
                              <p:cond delay="2750"/>
                            </p:stCondLst>
                            <p:childTnLst>
                              <p:par>
                                <p:cTn id="95" presetID="10" presetClass="exit" presetSubtype="0" fill="hold" nodeType="afterEffect">
                                  <p:stCondLst>
                                    <p:cond delay="100"/>
                                  </p:stCondLst>
                                  <p:childTnLst>
                                    <p:animEffect transition="out" filter="fade">
                                      <p:cBhvr>
                                        <p:cTn id="96" dur="500"/>
                                        <p:tgtEl>
                                          <p:spTgt spid="11"/>
                                        </p:tgtEl>
                                      </p:cBhvr>
                                    </p:animEffect>
                                    <p:set>
                                      <p:cBhvr>
                                        <p:cTn id="97" dur="1" fill="hold">
                                          <p:stCondLst>
                                            <p:cond delay="499"/>
                                          </p:stCondLst>
                                        </p:cTn>
                                        <p:tgtEl>
                                          <p:spTgt spid="11"/>
                                        </p:tgtEl>
                                        <p:attrNameLst>
                                          <p:attrName>style.visibility</p:attrName>
                                        </p:attrNameLst>
                                      </p:cBhvr>
                                      <p:to>
                                        <p:strVal val="hidden"/>
                                      </p:to>
                                    </p:set>
                                  </p:childTnLst>
                                </p:cTn>
                              </p:par>
                              <p:par>
                                <p:cTn id="98" presetID="10" presetClass="exit" presetSubtype="0" fill="hold" nodeType="withEffect">
                                  <p:stCondLst>
                                    <p:cond delay="100"/>
                                  </p:stCondLst>
                                  <p:childTnLst>
                                    <p:animEffect transition="out" filter="fade">
                                      <p:cBhvr>
                                        <p:cTn id="99" dur="500"/>
                                        <p:tgtEl>
                                          <p:spTgt spid="17"/>
                                        </p:tgtEl>
                                      </p:cBhvr>
                                    </p:animEffect>
                                    <p:set>
                                      <p:cBhvr>
                                        <p:cTn id="100" dur="1" fill="hold">
                                          <p:stCondLst>
                                            <p:cond delay="499"/>
                                          </p:stCondLst>
                                        </p:cTn>
                                        <p:tgtEl>
                                          <p:spTgt spid="17"/>
                                        </p:tgtEl>
                                        <p:attrNameLst>
                                          <p:attrName>style.visibility</p:attrName>
                                        </p:attrNameLst>
                                      </p:cBhvr>
                                      <p:to>
                                        <p:strVal val="hidden"/>
                                      </p:to>
                                    </p:set>
                                  </p:childTnLst>
                                </p:cTn>
                              </p:par>
                              <p:par>
                                <p:cTn id="101" presetID="10" presetClass="exit" presetSubtype="0" fill="hold" nodeType="withEffect">
                                  <p:stCondLst>
                                    <p:cond delay="100"/>
                                  </p:stCondLst>
                                  <p:childTnLst>
                                    <p:animEffect transition="out" filter="fade">
                                      <p:cBhvr>
                                        <p:cTn id="102" dur="500"/>
                                        <p:tgtEl>
                                          <p:spTgt spid="18"/>
                                        </p:tgtEl>
                                      </p:cBhvr>
                                    </p:animEffect>
                                    <p:set>
                                      <p:cBhvr>
                                        <p:cTn id="103" dur="1" fill="hold">
                                          <p:stCondLst>
                                            <p:cond delay="499"/>
                                          </p:stCondLst>
                                        </p:cTn>
                                        <p:tgtEl>
                                          <p:spTgt spid="18"/>
                                        </p:tgtEl>
                                        <p:attrNameLst>
                                          <p:attrName>style.visibility</p:attrName>
                                        </p:attrNameLst>
                                      </p:cBhvr>
                                      <p:to>
                                        <p:strVal val="hidden"/>
                                      </p:to>
                                    </p:set>
                                  </p:childTnLst>
                                </p:cTn>
                              </p:par>
                              <p:par>
                                <p:cTn id="104" presetID="10" presetClass="exit" presetSubtype="0" fill="hold" nodeType="withEffect">
                                  <p:stCondLst>
                                    <p:cond delay="100"/>
                                  </p:stCondLst>
                                  <p:childTnLst>
                                    <p:animEffect transition="out" filter="fade">
                                      <p:cBhvr>
                                        <p:cTn id="105" dur="500"/>
                                        <p:tgtEl>
                                          <p:spTgt spid="19"/>
                                        </p:tgtEl>
                                      </p:cBhvr>
                                    </p:animEffect>
                                    <p:set>
                                      <p:cBhvr>
                                        <p:cTn id="106" dur="1" fill="hold">
                                          <p:stCondLst>
                                            <p:cond delay="499"/>
                                          </p:stCondLst>
                                        </p:cTn>
                                        <p:tgtEl>
                                          <p:spTgt spid="19"/>
                                        </p:tgtEl>
                                        <p:attrNameLst>
                                          <p:attrName>style.visibility</p:attrName>
                                        </p:attrNameLst>
                                      </p:cBhvr>
                                      <p:to>
                                        <p:strVal val="hidden"/>
                                      </p:to>
                                    </p:set>
                                  </p:childTnLst>
                                </p:cTn>
                              </p:par>
                              <p:par>
                                <p:cTn id="107" presetID="10" presetClass="exit" presetSubtype="0" fill="hold" nodeType="withEffect">
                                  <p:stCondLst>
                                    <p:cond delay="100"/>
                                  </p:stCondLst>
                                  <p:childTnLst>
                                    <p:animEffect transition="out" filter="fade">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par>
                                <p:cTn id="110" presetID="10" presetClass="entr" presetSubtype="0" fill="hold" nodeType="withEffect">
                                  <p:stCondLst>
                                    <p:cond delay="25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67CD56-CCED-43F6-88D8-151550671E6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2:11</a:t>
            </a:r>
          </a:p>
        </p:txBody>
      </p:sp>
      <p:sp>
        <p:nvSpPr>
          <p:cNvPr id="3" name="Rectangle 2">
            <a:extLst>
              <a:ext uri="{FF2B5EF4-FFF2-40B4-BE49-F238E27FC236}">
                <a16:creationId xmlns:a16="http://schemas.microsoft.com/office/drawing/2014/main" id="{2C6EA36F-B825-44D7-8E04-9D6CC494ED97}"/>
              </a:ext>
            </a:extLst>
          </p:cNvPr>
          <p:cNvSpPr/>
          <p:nvPr/>
        </p:nvSpPr>
        <p:spPr>
          <a:xfrm>
            <a:off x="1815700" y="764704"/>
            <a:ext cx="5512598"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10 loaves, </a:t>
            </a:r>
            <a:r>
              <a:rPr lang="en-US" sz="2400" b="1" dirty="0">
                <a:latin typeface="Myriad Pro" panose="020B0503030403020204" pitchFamily="34" charset="0"/>
                <a:ea typeface="Times New Roman" panose="02020603050405020304" pitchFamily="18" charset="0"/>
                <a:cs typeface="Times New Roman" panose="02020603050405020304" pitchFamily="18" charset="0"/>
              </a:rPr>
              <a:t>2</a:t>
            </a:r>
            <a:r>
              <a:rPr lang="en-US" sz="2400" dirty="0">
                <a:latin typeface="Myriad Pro" panose="020B0503030403020204" pitchFamily="34" charset="0"/>
                <a:ea typeface="Times New Roman" panose="02020603050405020304" pitchFamily="18" charset="0"/>
                <a:cs typeface="Times New Roman" panose="02020603050405020304" pitchFamily="18" charset="0"/>
              </a:rPr>
              <a:t> in each bag. How many bags?</a:t>
            </a:r>
            <a:endParaRPr lang="en-GB" sz="2400" dirty="0">
              <a:latin typeface="Myriad Pro" panose="020B0503030403020204" pitchFamily="34" charset="0"/>
            </a:endParaRPr>
          </a:p>
        </p:txBody>
      </p:sp>
      <p:pic>
        <p:nvPicPr>
          <p:cNvPr id="18" name="Picture 17">
            <a:extLst>
              <a:ext uri="{FF2B5EF4-FFF2-40B4-BE49-F238E27FC236}">
                <a16:creationId xmlns:a16="http://schemas.microsoft.com/office/drawing/2014/main" id="{D46513E1-75BA-4BEF-B588-3B971F2C2C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3" b="-35033"/>
          <a:stretch/>
        </p:blipFill>
        <p:spPr>
          <a:xfrm>
            <a:off x="2863624" y="2517303"/>
            <a:ext cx="575496" cy="1871825"/>
          </a:xfrm>
          <a:prstGeom prst="rect">
            <a:avLst/>
          </a:prstGeom>
        </p:spPr>
      </p:pic>
      <p:pic>
        <p:nvPicPr>
          <p:cNvPr id="19" name="Picture 18">
            <a:extLst>
              <a:ext uri="{FF2B5EF4-FFF2-40B4-BE49-F238E27FC236}">
                <a16:creationId xmlns:a16="http://schemas.microsoft.com/office/drawing/2014/main" id="{AEB92EC1-A939-41D3-BC6B-F7172BB184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53657" y="2527812"/>
            <a:ext cx="552386" cy="1377901"/>
          </a:xfrm>
          <a:prstGeom prst="rect">
            <a:avLst/>
          </a:prstGeom>
        </p:spPr>
      </p:pic>
      <p:pic>
        <p:nvPicPr>
          <p:cNvPr id="20" name="Picture 19">
            <a:extLst>
              <a:ext uri="{FF2B5EF4-FFF2-40B4-BE49-F238E27FC236}">
                <a16:creationId xmlns:a16="http://schemas.microsoft.com/office/drawing/2014/main" id="{47BB841D-5050-47BB-9100-37F4A72114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75094" y="2534831"/>
            <a:ext cx="491470" cy="1377901"/>
          </a:xfrm>
          <a:prstGeom prst="rect">
            <a:avLst/>
          </a:prstGeom>
        </p:spPr>
      </p:pic>
      <p:pic>
        <p:nvPicPr>
          <p:cNvPr id="22" name="Picture 21">
            <a:extLst>
              <a:ext uri="{FF2B5EF4-FFF2-40B4-BE49-F238E27FC236}">
                <a16:creationId xmlns:a16="http://schemas.microsoft.com/office/drawing/2014/main" id="{A76CC115-A73A-4F02-BC42-551AA752F9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60025" y="2524417"/>
            <a:ext cx="462341" cy="1377901"/>
          </a:xfrm>
          <a:prstGeom prst="rect">
            <a:avLst/>
          </a:prstGeom>
        </p:spPr>
      </p:pic>
      <p:sp>
        <p:nvSpPr>
          <p:cNvPr id="23" name="Rectangle 22">
            <a:extLst>
              <a:ext uri="{FF2B5EF4-FFF2-40B4-BE49-F238E27FC236}">
                <a16:creationId xmlns:a16="http://schemas.microsoft.com/office/drawing/2014/main" id="{E6D5313D-6577-491D-8CD7-7061895E62A8}"/>
              </a:ext>
            </a:extLst>
          </p:cNvPr>
          <p:cNvSpPr/>
          <p:nvPr/>
        </p:nvSpPr>
        <p:spPr>
          <a:xfrm>
            <a:off x="1982284" y="1772816"/>
            <a:ext cx="5286768"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10 divided into groups of 2 is equal to 5.</a:t>
            </a:r>
            <a:endParaRPr lang="en-GB" sz="2400" dirty="0">
              <a:latin typeface="Myriad Pro" panose="020B0503030403020204" pitchFamily="34" charset="0"/>
            </a:endParaRPr>
          </a:p>
        </p:txBody>
      </p:sp>
      <p:pic>
        <p:nvPicPr>
          <p:cNvPr id="21" name="Picture 20">
            <a:extLst>
              <a:ext uri="{FF2B5EF4-FFF2-40B4-BE49-F238E27FC236}">
                <a16:creationId xmlns:a16="http://schemas.microsoft.com/office/drawing/2014/main" id="{FC8EB3F9-8F9D-4904-9539-6796141E04D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187624" y="2527812"/>
            <a:ext cx="655820" cy="1377901"/>
          </a:xfrm>
          <a:prstGeom prst="rect">
            <a:avLst/>
          </a:prstGeom>
        </p:spPr>
      </p:pic>
      <p:sp>
        <p:nvSpPr>
          <p:cNvPr id="24" name="Rectangle 23">
            <a:extLst>
              <a:ext uri="{FF2B5EF4-FFF2-40B4-BE49-F238E27FC236}">
                <a16:creationId xmlns:a16="http://schemas.microsoft.com/office/drawing/2014/main" id="{E05A1C2D-1689-4AF0-B5F5-C544EF78D374}"/>
              </a:ext>
            </a:extLst>
          </p:cNvPr>
          <p:cNvSpPr/>
          <p:nvPr/>
        </p:nvSpPr>
        <p:spPr>
          <a:xfrm>
            <a:off x="748666" y="1268760"/>
            <a:ext cx="7416824" cy="461665"/>
          </a:xfrm>
          <a:prstGeom prst="rect">
            <a:avLst/>
          </a:prstGeom>
        </p:spPr>
        <p:txBody>
          <a:bodyPr wrap="squar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10 ÷ 2</a:t>
            </a:r>
            <a:endParaRPr lang="en-GB" sz="2400" dirty="0">
              <a:latin typeface="Myriad Pro" panose="020B0503030403020204" pitchFamily="34" charset="0"/>
            </a:endParaRPr>
          </a:p>
        </p:txBody>
      </p:sp>
      <p:sp>
        <p:nvSpPr>
          <p:cNvPr id="25" name="Rectangle 24">
            <a:extLst>
              <a:ext uri="{FF2B5EF4-FFF2-40B4-BE49-F238E27FC236}">
                <a16:creationId xmlns:a16="http://schemas.microsoft.com/office/drawing/2014/main" id="{A0B73B25-ADE5-439D-87DB-11E0EE6DD4E8}"/>
              </a:ext>
            </a:extLst>
          </p:cNvPr>
          <p:cNvSpPr/>
          <p:nvPr/>
        </p:nvSpPr>
        <p:spPr>
          <a:xfrm>
            <a:off x="4871151" y="1259235"/>
            <a:ext cx="590226"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 5</a:t>
            </a:r>
            <a:endParaRPr lang="en-GB" sz="2400" dirty="0"/>
          </a:p>
        </p:txBody>
      </p:sp>
      <p:pic>
        <p:nvPicPr>
          <p:cNvPr id="26" name="Picture 25">
            <a:extLst>
              <a:ext uri="{FF2B5EF4-FFF2-40B4-BE49-F238E27FC236}">
                <a16:creationId xmlns:a16="http://schemas.microsoft.com/office/drawing/2014/main" id="{320FAAD2-BD85-4302-A35D-E9487CBE09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1229" y="2408208"/>
            <a:ext cx="404393" cy="404393"/>
          </a:xfrm>
          <a:prstGeom prst="rect">
            <a:avLst/>
          </a:prstGeom>
        </p:spPr>
      </p:pic>
      <p:pic>
        <p:nvPicPr>
          <p:cNvPr id="27" name="Picture 26">
            <a:extLst>
              <a:ext uri="{FF2B5EF4-FFF2-40B4-BE49-F238E27FC236}">
                <a16:creationId xmlns:a16="http://schemas.microsoft.com/office/drawing/2014/main" id="{82BB2D9F-9713-4D42-A5DB-1D7866126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6777" y="2273051"/>
            <a:ext cx="404393" cy="404393"/>
          </a:xfrm>
          <a:prstGeom prst="rect">
            <a:avLst/>
          </a:prstGeom>
        </p:spPr>
      </p:pic>
      <p:pic>
        <p:nvPicPr>
          <p:cNvPr id="28" name="Picture 27">
            <a:extLst>
              <a:ext uri="{FF2B5EF4-FFF2-40B4-BE49-F238E27FC236}">
                <a16:creationId xmlns:a16="http://schemas.microsoft.com/office/drawing/2014/main" id="{8C774AF2-CCD1-468B-90D2-E88381CECF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4410" y="3005557"/>
            <a:ext cx="404393" cy="404393"/>
          </a:xfrm>
          <a:prstGeom prst="rect">
            <a:avLst/>
          </a:prstGeom>
        </p:spPr>
      </p:pic>
      <p:pic>
        <p:nvPicPr>
          <p:cNvPr id="29" name="Picture 28">
            <a:extLst>
              <a:ext uri="{FF2B5EF4-FFF2-40B4-BE49-F238E27FC236}">
                <a16:creationId xmlns:a16="http://schemas.microsoft.com/office/drawing/2014/main" id="{15FB3BA0-2654-4BCF-805A-2882ABC1C2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9587" y="3961631"/>
            <a:ext cx="404393" cy="404393"/>
          </a:xfrm>
          <a:prstGeom prst="rect">
            <a:avLst/>
          </a:prstGeom>
        </p:spPr>
      </p:pic>
      <p:pic>
        <p:nvPicPr>
          <p:cNvPr id="30" name="Picture 29">
            <a:extLst>
              <a:ext uri="{FF2B5EF4-FFF2-40B4-BE49-F238E27FC236}">
                <a16:creationId xmlns:a16="http://schemas.microsoft.com/office/drawing/2014/main" id="{79D58E31-9CC9-4CE5-BC46-172C031F86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0260" y="3153489"/>
            <a:ext cx="404393" cy="404393"/>
          </a:xfrm>
          <a:prstGeom prst="rect">
            <a:avLst/>
          </a:prstGeom>
        </p:spPr>
      </p:pic>
      <p:pic>
        <p:nvPicPr>
          <p:cNvPr id="31" name="Picture 30">
            <a:extLst>
              <a:ext uri="{FF2B5EF4-FFF2-40B4-BE49-F238E27FC236}">
                <a16:creationId xmlns:a16="http://schemas.microsoft.com/office/drawing/2014/main" id="{15BF5380-4AAF-4ECB-8E6D-FC761FD870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7229" y="3366517"/>
            <a:ext cx="404393" cy="404393"/>
          </a:xfrm>
          <a:prstGeom prst="rect">
            <a:avLst/>
          </a:prstGeom>
        </p:spPr>
      </p:pic>
      <p:pic>
        <p:nvPicPr>
          <p:cNvPr id="32" name="Picture 31">
            <a:extLst>
              <a:ext uri="{FF2B5EF4-FFF2-40B4-BE49-F238E27FC236}">
                <a16:creationId xmlns:a16="http://schemas.microsoft.com/office/drawing/2014/main" id="{91C18EA7-2D62-4A4C-A4F1-6F3766F3CB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0365" y="4790899"/>
            <a:ext cx="404393" cy="404393"/>
          </a:xfrm>
          <a:prstGeom prst="rect">
            <a:avLst/>
          </a:prstGeom>
        </p:spPr>
      </p:pic>
      <p:pic>
        <p:nvPicPr>
          <p:cNvPr id="33" name="Picture 32">
            <a:extLst>
              <a:ext uri="{FF2B5EF4-FFF2-40B4-BE49-F238E27FC236}">
                <a16:creationId xmlns:a16="http://schemas.microsoft.com/office/drawing/2014/main" id="{1BF44C33-AF47-4A31-82FB-9871632EAD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1412" y="5032226"/>
            <a:ext cx="404393" cy="404393"/>
          </a:xfrm>
          <a:prstGeom prst="rect">
            <a:avLst/>
          </a:prstGeom>
        </p:spPr>
      </p:pic>
      <p:pic>
        <p:nvPicPr>
          <p:cNvPr id="34" name="Picture 33">
            <a:extLst>
              <a:ext uri="{FF2B5EF4-FFF2-40B4-BE49-F238E27FC236}">
                <a16:creationId xmlns:a16="http://schemas.microsoft.com/office/drawing/2014/main" id="{FB9DE668-457D-4F1B-BA13-A24EB012E1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2784" y="4419352"/>
            <a:ext cx="404393" cy="404393"/>
          </a:xfrm>
          <a:prstGeom prst="rect">
            <a:avLst/>
          </a:prstGeom>
        </p:spPr>
      </p:pic>
      <p:pic>
        <p:nvPicPr>
          <p:cNvPr id="35" name="Picture 34">
            <a:extLst>
              <a:ext uri="{FF2B5EF4-FFF2-40B4-BE49-F238E27FC236}">
                <a16:creationId xmlns:a16="http://schemas.microsoft.com/office/drawing/2014/main" id="{FD7DA2A4-2F80-4FE3-BF27-2E965A25F0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6256" y="3995539"/>
            <a:ext cx="404393" cy="404393"/>
          </a:xfrm>
          <a:prstGeom prst="rect">
            <a:avLst/>
          </a:prstGeom>
        </p:spPr>
      </p:pic>
      <p:sp>
        <p:nvSpPr>
          <p:cNvPr id="36" name="Rectangle 35">
            <a:extLst>
              <a:ext uri="{FF2B5EF4-FFF2-40B4-BE49-F238E27FC236}">
                <a16:creationId xmlns:a16="http://schemas.microsoft.com/office/drawing/2014/main" id="{DDC8E123-C882-46B4-B2EC-904AE42CF8C7}"/>
              </a:ext>
            </a:extLst>
          </p:cNvPr>
          <p:cNvSpPr/>
          <p:nvPr/>
        </p:nvSpPr>
        <p:spPr>
          <a:xfrm>
            <a:off x="395536" y="2449463"/>
            <a:ext cx="857927"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Bags:</a:t>
            </a:r>
            <a:endParaRPr lang="en-GB" sz="2400" dirty="0">
              <a:latin typeface="Myriad Pro" panose="020B0503030403020204" pitchFamily="34" charset="0"/>
            </a:endParaRPr>
          </a:p>
        </p:txBody>
      </p:sp>
    </p:spTree>
    <p:extLst>
      <p:ext uri="{BB962C8B-B14F-4D97-AF65-F5344CB8AC3E}">
        <p14:creationId xmlns:p14="http://schemas.microsoft.com/office/powerpoint/2010/main" val="195919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42" presetClass="path" presetSubtype="0" accel="50000" decel="50000" fill="hold" nodeType="withEffect">
                                  <p:stCondLst>
                                    <p:cond delay="0"/>
                                  </p:stCondLst>
                                  <p:childTnLst>
                                    <p:animMotion origin="layout" path="M -8.33333E-7 -3.7037E-7 L -0.05937 -0.05926 " pathEditMode="relative" rAng="0" ptsTypes="AA">
                                      <p:cBhvr>
                                        <p:cTn id="44" dur="2000" fill="hold"/>
                                        <p:tgtEl>
                                          <p:spTgt spid="31"/>
                                        </p:tgtEl>
                                        <p:attrNameLst>
                                          <p:attrName>ppt_x</p:attrName>
                                          <p:attrName>ppt_y</p:attrName>
                                        </p:attrNameLst>
                                      </p:cBhvr>
                                      <p:rCtr x="-2969" y="-2963"/>
                                    </p:animMotion>
                                  </p:childTnLst>
                                </p:cTn>
                              </p:par>
                              <p:par>
                                <p:cTn id="45" presetID="42" presetClass="path" presetSubtype="0" accel="50000" decel="50000" fill="hold" nodeType="withEffect">
                                  <p:stCondLst>
                                    <p:cond delay="0"/>
                                  </p:stCondLst>
                                  <p:childTnLst>
                                    <p:animMotion origin="layout" path="M 3.05556E-6 -4.44444E-6 L -0.3283 -0.22546 " pathEditMode="relative" rAng="0" ptsTypes="AA">
                                      <p:cBhvr>
                                        <p:cTn id="46" dur="2000" fill="hold"/>
                                        <p:tgtEl>
                                          <p:spTgt spid="33"/>
                                        </p:tgtEl>
                                        <p:attrNameLst>
                                          <p:attrName>ppt_x</p:attrName>
                                          <p:attrName>ppt_y</p:attrName>
                                        </p:attrNameLst>
                                      </p:cBhvr>
                                      <p:rCtr x="-16424" y="-11273"/>
                                    </p:animMotion>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2500"/>
                            </p:stCondLst>
                            <p:childTnLst>
                              <p:par>
                                <p:cTn id="52" presetID="10" presetClass="exit" presetSubtype="0" fill="hold" nodeType="afterEffect">
                                  <p:stCondLst>
                                    <p:cond delay="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3"/>
                                        </p:tgtEl>
                                      </p:cBhvr>
                                    </p:animEffect>
                                    <p:set>
                                      <p:cBhvr>
                                        <p:cTn id="57" dur="1" fill="hold">
                                          <p:stCondLst>
                                            <p:cond delay="499"/>
                                          </p:stCondLst>
                                        </p:cTn>
                                        <p:tgtEl>
                                          <p:spTgt spid="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4.44444E-6 7.40741E-7 L -0.05504 -0.26574 " pathEditMode="relative" rAng="0" ptsTypes="AA">
                                      <p:cBhvr>
                                        <p:cTn id="61" dur="2000" fill="hold"/>
                                        <p:tgtEl>
                                          <p:spTgt spid="32"/>
                                        </p:tgtEl>
                                        <p:attrNameLst>
                                          <p:attrName>ppt_x</p:attrName>
                                          <p:attrName>ppt_y</p:attrName>
                                        </p:attrNameLst>
                                      </p:cBhvr>
                                      <p:rCtr x="-2760" y="-13287"/>
                                    </p:animMotion>
                                  </p:childTnLst>
                                </p:cTn>
                              </p:par>
                              <p:par>
                                <p:cTn id="62" presetID="42" presetClass="path" presetSubtype="0" accel="50000" decel="50000" fill="hold" nodeType="withEffect">
                                  <p:stCondLst>
                                    <p:cond delay="0"/>
                                  </p:stCondLst>
                                  <p:childTnLst>
                                    <p:animMotion origin="layout" path="M -2.22222E-6 -2.59259E-6 L -0.40243 -0.1331 " pathEditMode="relative" rAng="0" ptsTypes="AA">
                                      <p:cBhvr>
                                        <p:cTn id="63" dur="2000" fill="hold"/>
                                        <p:tgtEl>
                                          <p:spTgt spid="34"/>
                                        </p:tgtEl>
                                        <p:attrNameLst>
                                          <p:attrName>ppt_x</p:attrName>
                                          <p:attrName>ppt_y</p:attrName>
                                        </p:attrNameLst>
                                      </p:cBhvr>
                                      <p:rCtr x="-20122" y="-6667"/>
                                    </p:animMotion>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2500"/>
                            </p:stCondLst>
                            <p:childTnLst>
                              <p:par>
                                <p:cTn id="69" presetID="10" presetClass="exit" presetSubtype="0" fill="hold" nodeType="afterEffect">
                                  <p:stCondLst>
                                    <p:cond delay="0"/>
                                  </p:stCondLst>
                                  <p:childTnLst>
                                    <p:animEffect transition="out" filter="fade">
                                      <p:cBhvr>
                                        <p:cTn id="70" dur="500"/>
                                        <p:tgtEl>
                                          <p:spTgt spid="32"/>
                                        </p:tgtEl>
                                      </p:cBhvr>
                                    </p:animEffect>
                                    <p:set>
                                      <p:cBhvr>
                                        <p:cTn id="71" dur="1" fill="hold">
                                          <p:stCondLst>
                                            <p:cond delay="499"/>
                                          </p:stCondLst>
                                        </p:cTn>
                                        <p:tgtEl>
                                          <p:spTgt spid="3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4"/>
                                        </p:tgtEl>
                                      </p:cBhvr>
                                    </p:animEffect>
                                    <p:set>
                                      <p:cBhvr>
                                        <p:cTn id="74" dur="1" fill="hold">
                                          <p:stCondLst>
                                            <p:cond delay="499"/>
                                          </p:stCondLst>
                                        </p:cTn>
                                        <p:tgtEl>
                                          <p:spTgt spid="3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4.16667E-6 4.44444E-6 L -0.04479 0.08194 " pathEditMode="relative" rAng="0" ptsTypes="AA">
                                      <p:cBhvr>
                                        <p:cTn id="78" dur="2000" fill="hold"/>
                                        <p:tgtEl>
                                          <p:spTgt spid="26"/>
                                        </p:tgtEl>
                                        <p:attrNameLst>
                                          <p:attrName>ppt_x</p:attrName>
                                          <p:attrName>ppt_y</p:attrName>
                                        </p:attrNameLst>
                                      </p:cBhvr>
                                      <p:rCtr x="-2240" y="4097"/>
                                    </p:animMotion>
                                  </p:childTnLst>
                                </p:cTn>
                              </p:par>
                              <p:par>
                                <p:cTn id="79" presetID="42" presetClass="path" presetSubtype="0" accel="50000" decel="50000" fill="hold" nodeType="withEffect">
                                  <p:stCondLst>
                                    <p:cond delay="0"/>
                                  </p:stCondLst>
                                  <p:childTnLst>
                                    <p:animMotion origin="layout" path="M 1.94444E-6 4.07407E-6 L -0.1 -0.06737 " pathEditMode="relative" rAng="0" ptsTypes="AA">
                                      <p:cBhvr>
                                        <p:cTn id="80" dur="2000" fill="hold"/>
                                        <p:tgtEl>
                                          <p:spTgt spid="29"/>
                                        </p:tgtEl>
                                        <p:attrNameLst>
                                          <p:attrName>ppt_x</p:attrName>
                                          <p:attrName>ppt_y</p:attrName>
                                        </p:attrNameLst>
                                      </p:cBhvr>
                                      <p:rCtr x="-5000" y="-3380"/>
                                    </p:animMotion>
                                  </p:childTnLst>
                                </p:cTn>
                              </p:par>
                            </p:childTnLst>
                          </p:cTn>
                        </p:par>
                        <p:par>
                          <p:cTn id="81" fill="hold">
                            <p:stCondLst>
                              <p:cond delay="2000"/>
                            </p:stCondLst>
                            <p:childTnLst>
                              <p:par>
                                <p:cTn id="82" presetID="10" presetClass="entr" presetSubtype="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2500"/>
                            </p:stCondLst>
                            <p:childTnLst>
                              <p:par>
                                <p:cTn id="86" presetID="10" presetClass="exit" presetSubtype="0" fill="hold" nodeType="after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nodeType="clickEffect">
                                  <p:stCondLst>
                                    <p:cond delay="0"/>
                                  </p:stCondLst>
                                  <p:childTnLst>
                                    <p:animMotion origin="layout" path="M 1.66667E-6 2.96296E-6 L -0.42691 -0.07223 " pathEditMode="relative" rAng="0" ptsTypes="AA">
                                      <p:cBhvr>
                                        <p:cTn id="95" dur="2000" fill="hold"/>
                                        <p:tgtEl>
                                          <p:spTgt spid="35"/>
                                        </p:tgtEl>
                                        <p:attrNameLst>
                                          <p:attrName>ppt_x</p:attrName>
                                          <p:attrName>ppt_y</p:attrName>
                                        </p:attrNameLst>
                                      </p:cBhvr>
                                      <p:rCtr x="-21354" y="-3611"/>
                                    </p:animMotion>
                                  </p:childTnLst>
                                </p:cTn>
                              </p:par>
                              <p:par>
                                <p:cTn id="96" presetID="42" presetClass="path" presetSubtype="0" accel="50000" decel="50000" fill="hold" nodeType="withEffect">
                                  <p:stCondLst>
                                    <p:cond delay="0"/>
                                  </p:stCondLst>
                                  <p:childTnLst>
                                    <p:animMotion origin="layout" path="M -2.77778E-7 3.7037E-7 L -0.25156 0.10162 " pathEditMode="relative" rAng="0" ptsTypes="AA">
                                      <p:cBhvr>
                                        <p:cTn id="97" dur="2000" fill="hold"/>
                                        <p:tgtEl>
                                          <p:spTgt spid="27"/>
                                        </p:tgtEl>
                                        <p:attrNameLst>
                                          <p:attrName>ppt_x</p:attrName>
                                          <p:attrName>ppt_y</p:attrName>
                                        </p:attrNameLst>
                                      </p:cBhvr>
                                      <p:rCtr x="-12587" y="5069"/>
                                    </p:animMotion>
                                  </p:childTnLst>
                                </p:cTn>
                              </p:par>
                            </p:childTnLst>
                          </p:cTn>
                        </p:par>
                        <p:par>
                          <p:cTn id="98" fill="hold">
                            <p:stCondLst>
                              <p:cond delay="2000"/>
                            </p:stCondLst>
                            <p:childTnLst>
                              <p:par>
                                <p:cTn id="99" presetID="10" presetClass="entr" presetSubtype="0" fill="hold"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childTnLst>
                          </p:cTn>
                        </p:par>
                        <p:par>
                          <p:cTn id="102" fill="hold">
                            <p:stCondLst>
                              <p:cond delay="2500"/>
                            </p:stCondLst>
                            <p:childTnLst>
                              <p:par>
                                <p:cTn id="103" presetID="10" presetClass="exit" presetSubtype="0" fill="hold" nodeType="afterEffect">
                                  <p:stCondLst>
                                    <p:cond delay="0"/>
                                  </p:stCondLst>
                                  <p:childTnLst>
                                    <p:animEffect transition="out" filter="fade">
                                      <p:cBhvr>
                                        <p:cTn id="104" dur="500"/>
                                        <p:tgtEl>
                                          <p:spTgt spid="27"/>
                                        </p:tgtEl>
                                      </p:cBhvr>
                                    </p:animEffect>
                                    <p:set>
                                      <p:cBhvr>
                                        <p:cTn id="105" dur="1" fill="hold">
                                          <p:stCondLst>
                                            <p:cond delay="499"/>
                                          </p:stCondLst>
                                        </p:cTn>
                                        <p:tgtEl>
                                          <p:spTgt spid="27"/>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5"/>
                                        </p:tgtEl>
                                      </p:cBhvr>
                                    </p:animEffect>
                                    <p:set>
                                      <p:cBhvr>
                                        <p:cTn id="108" dur="1" fill="hold">
                                          <p:stCondLst>
                                            <p:cond delay="499"/>
                                          </p:stCondLst>
                                        </p:cTn>
                                        <p:tgtEl>
                                          <p:spTgt spid="3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nodeType="clickEffect">
                                  <p:stCondLst>
                                    <p:cond delay="0"/>
                                  </p:stCondLst>
                                  <p:childTnLst>
                                    <p:animMotion origin="layout" path="M -5.55556E-7 -3.7037E-7 L -0.27691 0.04907 " pathEditMode="relative" rAng="0" ptsTypes="AA">
                                      <p:cBhvr>
                                        <p:cTn id="112" dur="2000" fill="hold"/>
                                        <p:tgtEl>
                                          <p:spTgt spid="30"/>
                                        </p:tgtEl>
                                        <p:attrNameLst>
                                          <p:attrName>ppt_x</p:attrName>
                                          <p:attrName>ppt_y</p:attrName>
                                        </p:attrNameLst>
                                      </p:cBhvr>
                                      <p:rCtr x="-13854" y="2454"/>
                                    </p:animMotion>
                                  </p:childTnLst>
                                </p:cTn>
                              </p:par>
                              <p:par>
                                <p:cTn id="113" presetID="42" presetClass="path" presetSubtype="0" accel="50000" decel="50000" fill="hold" nodeType="withEffect">
                                  <p:stCondLst>
                                    <p:cond delay="0"/>
                                  </p:stCondLst>
                                  <p:childTnLst>
                                    <p:animMotion origin="layout" path="M 3.61111E-6 -2.59259E-6 L -0.07986 -0.00648 " pathEditMode="relative" rAng="0" ptsTypes="AA">
                                      <p:cBhvr>
                                        <p:cTn id="114" dur="2000" fill="hold"/>
                                        <p:tgtEl>
                                          <p:spTgt spid="28"/>
                                        </p:tgtEl>
                                        <p:attrNameLst>
                                          <p:attrName>ppt_x</p:attrName>
                                          <p:attrName>ppt_y</p:attrName>
                                        </p:attrNameLst>
                                      </p:cBhvr>
                                      <p:rCtr x="-3993" y="-324"/>
                                    </p:animMotion>
                                  </p:childTnLst>
                                </p:cTn>
                              </p:par>
                            </p:childTnLst>
                          </p:cTn>
                        </p:par>
                        <p:par>
                          <p:cTn id="115" fill="hold">
                            <p:stCondLst>
                              <p:cond delay="2000"/>
                            </p:stCondLst>
                            <p:childTnLst>
                              <p:par>
                                <p:cTn id="116" presetID="10" presetClass="entr" presetSubtype="0" fill="hold"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par>
                          <p:cTn id="119" fill="hold">
                            <p:stCondLst>
                              <p:cond delay="2500"/>
                            </p:stCondLst>
                            <p:childTnLst>
                              <p:par>
                                <p:cTn id="120" presetID="10" presetClass="exit" presetSubtype="0" fill="hold" nodeType="afterEffect">
                                  <p:stCondLst>
                                    <p:cond delay="0"/>
                                  </p:stCondLst>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0"/>
                                        </p:tgtEl>
                                      </p:cBhvr>
                                    </p:animEffect>
                                    <p:set>
                                      <p:cBhvr>
                                        <p:cTn id="125" dur="1" fill="hold">
                                          <p:stCondLst>
                                            <p:cond delay="499"/>
                                          </p:stCondLst>
                                        </p:cTn>
                                        <p:tgtEl>
                                          <p:spTgt spid="30"/>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5A674E-B2AE-4801-8DE1-71416B170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80" y="2564904"/>
            <a:ext cx="7848840" cy="1663457"/>
          </a:xfrm>
          <a:prstGeom prst="rect">
            <a:avLst/>
          </a:prstGeom>
        </p:spPr>
      </p:pic>
      <p:sp>
        <p:nvSpPr>
          <p:cNvPr id="8" name="TextBox 7">
            <a:extLst>
              <a:ext uri="{FF2B5EF4-FFF2-40B4-BE49-F238E27FC236}">
                <a16:creationId xmlns:a16="http://schemas.microsoft.com/office/drawing/2014/main" id="{2F2F153E-364E-4CBE-A5EB-738B7CBE41D2}"/>
              </a:ext>
            </a:extLst>
          </p:cNvPr>
          <p:cNvSpPr txBox="1"/>
          <p:nvPr/>
        </p:nvSpPr>
        <p:spPr bwMode="auto">
          <a:xfrm>
            <a:off x="4555087" y="279688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Arial" panose="020B0604020202020204" pitchFamily="34" charset="0"/>
              </a:rPr>
              <a:t>5</a:t>
            </a:r>
          </a:p>
        </p:txBody>
      </p:sp>
      <p:sp>
        <p:nvSpPr>
          <p:cNvPr id="24" name="TextBox 23">
            <a:extLst>
              <a:ext uri="{FF2B5EF4-FFF2-40B4-BE49-F238E27FC236}">
                <a16:creationId xmlns:a16="http://schemas.microsoft.com/office/drawing/2014/main" id="{79FBDD99-8248-4F91-8F52-E96BB5BC298D}"/>
              </a:ext>
            </a:extLst>
          </p:cNvPr>
          <p:cNvSpPr txBox="1"/>
          <p:nvPr/>
        </p:nvSpPr>
        <p:spPr bwMode="auto">
          <a:xfrm>
            <a:off x="6091638" y="279688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Arial" panose="020B0604020202020204" pitchFamily="34" charset="0"/>
              </a:rPr>
              <a:t>8</a:t>
            </a:r>
          </a:p>
        </p:txBody>
      </p:sp>
      <p:sp>
        <p:nvSpPr>
          <p:cNvPr id="27" name="TextBox 26">
            <a:extLst>
              <a:ext uri="{FF2B5EF4-FFF2-40B4-BE49-F238E27FC236}">
                <a16:creationId xmlns:a16="http://schemas.microsoft.com/office/drawing/2014/main" id="{B4EEC37E-6571-462A-B833-8A52B8B1A6E5}"/>
              </a:ext>
            </a:extLst>
          </p:cNvPr>
          <p:cNvSpPr txBox="1"/>
          <p:nvPr/>
        </p:nvSpPr>
        <p:spPr bwMode="auto">
          <a:xfrm>
            <a:off x="7061309" y="2796887"/>
            <a:ext cx="518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Arial" panose="020B0604020202020204" pitchFamily="34" charset="0"/>
              </a:rPr>
              <a:t>10</a:t>
            </a:r>
          </a:p>
        </p:txBody>
      </p:sp>
      <p:sp>
        <p:nvSpPr>
          <p:cNvPr id="21" name="Rectangle: Rounded Corners 20">
            <a:extLst>
              <a:ext uri="{FF2B5EF4-FFF2-40B4-BE49-F238E27FC236}">
                <a16:creationId xmlns:a16="http://schemas.microsoft.com/office/drawing/2014/main" id="{17501D61-1B9F-427D-9B63-1D0D7EA9FEA7}"/>
              </a:ext>
            </a:extLst>
          </p:cNvPr>
          <p:cNvSpPr/>
          <p:nvPr/>
        </p:nvSpPr>
        <p:spPr bwMode="auto">
          <a:xfrm>
            <a:off x="4555111" y="2796887"/>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Rounded Corners 25">
            <a:extLst>
              <a:ext uri="{FF2B5EF4-FFF2-40B4-BE49-F238E27FC236}">
                <a16:creationId xmlns:a16="http://schemas.microsoft.com/office/drawing/2014/main" id="{C177B8D8-A3D9-4EA0-9331-8CE5297908F9}"/>
              </a:ext>
            </a:extLst>
          </p:cNvPr>
          <p:cNvSpPr/>
          <p:nvPr/>
        </p:nvSpPr>
        <p:spPr bwMode="auto">
          <a:xfrm>
            <a:off x="6091662" y="2796887"/>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Rounded Corners 28">
            <a:extLst>
              <a:ext uri="{FF2B5EF4-FFF2-40B4-BE49-F238E27FC236}">
                <a16:creationId xmlns:a16="http://schemas.microsoft.com/office/drawing/2014/main" id="{7101BD8C-1281-4FBF-9D62-58F67ED73202}"/>
              </a:ext>
            </a:extLst>
          </p:cNvPr>
          <p:cNvSpPr/>
          <p:nvPr/>
        </p:nvSpPr>
        <p:spPr bwMode="auto">
          <a:xfrm>
            <a:off x="7104366" y="2796887"/>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a:extLst>
              <a:ext uri="{FF2B5EF4-FFF2-40B4-BE49-F238E27FC236}">
                <a16:creationId xmlns:a16="http://schemas.microsoft.com/office/drawing/2014/main" id="{7666D0E3-2091-4E0F-9822-89140B18941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2:12</a:t>
            </a:r>
          </a:p>
        </p:txBody>
      </p:sp>
      <p:sp>
        <p:nvSpPr>
          <p:cNvPr id="3" name="Rectangle 2">
            <a:extLst>
              <a:ext uri="{FF2B5EF4-FFF2-40B4-BE49-F238E27FC236}">
                <a16:creationId xmlns:a16="http://schemas.microsoft.com/office/drawing/2014/main" id="{F68A96F1-8022-4DAE-93BF-D9F2F3C3E9BA}"/>
              </a:ext>
            </a:extLst>
          </p:cNvPr>
          <p:cNvSpPr/>
          <p:nvPr/>
        </p:nvSpPr>
        <p:spPr>
          <a:xfrm>
            <a:off x="755576" y="891917"/>
            <a:ext cx="6018378" cy="461665"/>
          </a:xfrm>
          <a:prstGeom prst="rect">
            <a:avLst/>
          </a:prstGeom>
        </p:spPr>
        <p:txBody>
          <a:bodyPr wrap="none">
            <a:spAutoFit/>
          </a:bodyPr>
          <a:lstStyle/>
          <a:p>
            <a:pPr algn="ctr"/>
            <a:r>
              <a:rPr lang="en-US" sz="2400" dirty="0">
                <a:latin typeface="Myriad Pro" panose="020B0503030403020204" pitchFamily="34" charset="0"/>
              </a:rPr>
              <a:t>5 minutes to type 1 page. How many pages in</a:t>
            </a:r>
            <a:endParaRPr lang="en-GB" sz="2400" dirty="0">
              <a:latin typeface="Myriad Pro" panose="020B0503030403020204" pitchFamily="34" charset="0"/>
            </a:endParaRPr>
          </a:p>
        </p:txBody>
      </p:sp>
      <p:sp>
        <p:nvSpPr>
          <p:cNvPr id="7" name="TextBox 6">
            <a:extLst>
              <a:ext uri="{FF2B5EF4-FFF2-40B4-BE49-F238E27FC236}">
                <a16:creationId xmlns:a16="http://schemas.microsoft.com/office/drawing/2014/main" id="{981B034C-A80B-4763-A411-EA8727AC3015}"/>
              </a:ext>
            </a:extLst>
          </p:cNvPr>
          <p:cNvSpPr txBox="1"/>
          <p:nvPr/>
        </p:nvSpPr>
        <p:spPr bwMode="auto">
          <a:xfrm>
            <a:off x="3025929" y="2796887"/>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Arial" panose="020B0604020202020204" pitchFamily="34" charset="0"/>
              </a:rPr>
              <a:t>2</a:t>
            </a:r>
          </a:p>
        </p:txBody>
      </p:sp>
      <p:sp>
        <p:nvSpPr>
          <p:cNvPr id="12" name="Rectangle 11">
            <a:extLst>
              <a:ext uri="{FF2B5EF4-FFF2-40B4-BE49-F238E27FC236}">
                <a16:creationId xmlns:a16="http://schemas.microsoft.com/office/drawing/2014/main" id="{33A8F0F5-C0BE-4099-A77E-5DF85C4F613D}"/>
              </a:ext>
            </a:extLst>
          </p:cNvPr>
          <p:cNvSpPr/>
          <p:nvPr/>
        </p:nvSpPr>
        <p:spPr>
          <a:xfrm>
            <a:off x="6636864" y="898992"/>
            <a:ext cx="498855" cy="461665"/>
          </a:xfrm>
          <a:prstGeom prst="rect">
            <a:avLst/>
          </a:prstGeom>
        </p:spPr>
        <p:txBody>
          <a:bodyPr wrap="none">
            <a:spAutoFit/>
          </a:bodyPr>
          <a:lstStyle/>
          <a:p>
            <a:pPr algn="ctr"/>
            <a:r>
              <a:rPr lang="en-US" sz="2400" dirty="0">
                <a:solidFill>
                  <a:srgbClr val="FF0000"/>
                </a:solidFill>
                <a:latin typeface="Myriad Pro" panose="020B0503030403020204" pitchFamily="34" charset="0"/>
              </a:rPr>
              <a:t>10</a:t>
            </a:r>
            <a:endParaRPr lang="en-GB" sz="2400" dirty="0">
              <a:solidFill>
                <a:srgbClr val="FF0000"/>
              </a:solidFill>
            </a:endParaRPr>
          </a:p>
        </p:txBody>
      </p:sp>
      <p:sp>
        <p:nvSpPr>
          <p:cNvPr id="13" name="Rectangle 12">
            <a:extLst>
              <a:ext uri="{FF2B5EF4-FFF2-40B4-BE49-F238E27FC236}">
                <a16:creationId xmlns:a16="http://schemas.microsoft.com/office/drawing/2014/main" id="{5063FA96-AE5E-4D4A-83A3-1DCD4C25ECD8}"/>
              </a:ext>
            </a:extLst>
          </p:cNvPr>
          <p:cNvSpPr/>
          <p:nvPr/>
        </p:nvSpPr>
        <p:spPr>
          <a:xfrm>
            <a:off x="7012763" y="901644"/>
            <a:ext cx="1356205" cy="461665"/>
          </a:xfrm>
          <a:prstGeom prst="rect">
            <a:avLst/>
          </a:prstGeom>
        </p:spPr>
        <p:txBody>
          <a:bodyPr wrap="none">
            <a:spAutoFit/>
          </a:bodyPr>
          <a:lstStyle/>
          <a:p>
            <a:r>
              <a:rPr lang="en-US" sz="2400" dirty="0">
                <a:latin typeface="Myriad Pro" panose="020B0503030403020204" pitchFamily="34" charset="0"/>
              </a:rPr>
              <a:t>minutes?</a:t>
            </a:r>
            <a:endParaRPr lang="en-GB" sz="2400" dirty="0"/>
          </a:p>
        </p:txBody>
      </p:sp>
      <p:sp>
        <p:nvSpPr>
          <p:cNvPr id="14" name="Rectangle: Rounded Corners 13">
            <a:extLst>
              <a:ext uri="{FF2B5EF4-FFF2-40B4-BE49-F238E27FC236}">
                <a16:creationId xmlns:a16="http://schemas.microsoft.com/office/drawing/2014/main" id="{C1F60F15-4662-49CF-84D4-05BE0EEC9C88}"/>
              </a:ext>
            </a:extLst>
          </p:cNvPr>
          <p:cNvSpPr/>
          <p:nvPr/>
        </p:nvSpPr>
        <p:spPr bwMode="auto">
          <a:xfrm>
            <a:off x="3025929" y="2796887"/>
            <a:ext cx="432000" cy="432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0229342A-506C-4DD9-8D4B-4BA9A9C99A46}"/>
              </a:ext>
            </a:extLst>
          </p:cNvPr>
          <p:cNvSpPr/>
          <p:nvPr/>
        </p:nvSpPr>
        <p:spPr>
          <a:xfrm>
            <a:off x="6636418" y="898992"/>
            <a:ext cx="498855" cy="461665"/>
          </a:xfrm>
          <a:prstGeom prst="rect">
            <a:avLst/>
          </a:prstGeom>
        </p:spPr>
        <p:txBody>
          <a:bodyPr wrap="none">
            <a:spAutoFit/>
          </a:bodyPr>
          <a:lstStyle/>
          <a:p>
            <a:pPr algn="ctr"/>
            <a:r>
              <a:rPr lang="en-US" sz="2400" dirty="0">
                <a:solidFill>
                  <a:srgbClr val="FF0000"/>
                </a:solidFill>
                <a:latin typeface="Myriad Pro" panose="020B0503030403020204" pitchFamily="34" charset="0"/>
              </a:rPr>
              <a:t>25</a:t>
            </a:r>
            <a:endParaRPr lang="en-GB" sz="2400" dirty="0">
              <a:solidFill>
                <a:srgbClr val="FF0000"/>
              </a:solidFill>
            </a:endParaRPr>
          </a:p>
        </p:txBody>
      </p:sp>
      <p:sp>
        <p:nvSpPr>
          <p:cNvPr id="19" name="Rectangle 18">
            <a:extLst>
              <a:ext uri="{FF2B5EF4-FFF2-40B4-BE49-F238E27FC236}">
                <a16:creationId xmlns:a16="http://schemas.microsoft.com/office/drawing/2014/main" id="{74CCB9A9-2BAF-435E-AD29-E2C4C2157068}"/>
              </a:ext>
            </a:extLst>
          </p:cNvPr>
          <p:cNvSpPr/>
          <p:nvPr/>
        </p:nvSpPr>
        <p:spPr>
          <a:xfrm>
            <a:off x="6636418" y="898992"/>
            <a:ext cx="498855" cy="461665"/>
          </a:xfrm>
          <a:prstGeom prst="rect">
            <a:avLst/>
          </a:prstGeom>
        </p:spPr>
        <p:txBody>
          <a:bodyPr wrap="none">
            <a:spAutoFit/>
          </a:bodyPr>
          <a:lstStyle/>
          <a:p>
            <a:pPr algn="ctr"/>
            <a:r>
              <a:rPr lang="en-US" sz="2400" dirty="0">
                <a:solidFill>
                  <a:srgbClr val="FF0000"/>
                </a:solidFill>
                <a:latin typeface="Myriad Pro" panose="020B0503030403020204" pitchFamily="34" charset="0"/>
              </a:rPr>
              <a:t>40</a:t>
            </a:r>
            <a:endParaRPr lang="en-GB" sz="2400" dirty="0">
              <a:solidFill>
                <a:srgbClr val="FF0000"/>
              </a:solidFill>
            </a:endParaRPr>
          </a:p>
        </p:txBody>
      </p:sp>
      <p:sp>
        <p:nvSpPr>
          <p:cNvPr id="20" name="Rectangle 19">
            <a:extLst>
              <a:ext uri="{FF2B5EF4-FFF2-40B4-BE49-F238E27FC236}">
                <a16:creationId xmlns:a16="http://schemas.microsoft.com/office/drawing/2014/main" id="{5FCC8D9D-B237-4772-BC40-66EF137C5A94}"/>
              </a:ext>
            </a:extLst>
          </p:cNvPr>
          <p:cNvSpPr/>
          <p:nvPr/>
        </p:nvSpPr>
        <p:spPr>
          <a:xfrm>
            <a:off x="6636418" y="898992"/>
            <a:ext cx="498855" cy="461665"/>
          </a:xfrm>
          <a:prstGeom prst="rect">
            <a:avLst/>
          </a:prstGeom>
        </p:spPr>
        <p:txBody>
          <a:bodyPr wrap="none">
            <a:spAutoFit/>
          </a:bodyPr>
          <a:lstStyle/>
          <a:p>
            <a:pPr algn="ctr"/>
            <a:r>
              <a:rPr lang="en-US" sz="2400" dirty="0">
                <a:solidFill>
                  <a:srgbClr val="FF0000"/>
                </a:solidFill>
                <a:latin typeface="Myriad Pro" panose="020B0503030403020204" pitchFamily="34" charset="0"/>
              </a:rPr>
              <a:t>50</a:t>
            </a:r>
            <a:endParaRPr lang="en-GB" sz="2400" dirty="0">
              <a:solidFill>
                <a:srgbClr val="FF0000"/>
              </a:solidFill>
            </a:endParaRPr>
          </a:p>
        </p:txBody>
      </p:sp>
    </p:spTree>
    <p:extLst>
      <p:ext uri="{BB962C8B-B14F-4D97-AF65-F5344CB8AC3E}">
        <p14:creationId xmlns:p14="http://schemas.microsoft.com/office/powerpoint/2010/main" val="391869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500" fill="hold"/>
                                        <p:tgtEl>
                                          <p:spTgt spid="14"/>
                                        </p:tgtEl>
                                        <p:attrNameLst>
                                          <p:attrName>stroke.color</p:attrName>
                                        </p:attrNameLst>
                                      </p:cBhvr>
                                      <p:to>
                                        <a:schemeClr val="hlink"/>
                                      </p:to>
                                    </p:animClr>
                                    <p:set>
                                      <p:cBhvr>
                                        <p:cTn id="12" dur="500" fill="hold"/>
                                        <p:tgtEl>
                                          <p:spTgt spid="14"/>
                                        </p:tgtEl>
                                        <p:attrNameLst>
                                          <p:attrName>stroke.on</p:attrName>
                                        </p:attrNameLst>
                                      </p:cBhvr>
                                      <p:to>
                                        <p:strVal val="true"/>
                                      </p:to>
                                    </p:set>
                                  </p:childTnLst>
                                </p:cTn>
                              </p:par>
                              <p:par>
                                <p:cTn id="13" presetID="10" presetClass="exit" presetSubtype="0" fill="hold" grpId="0"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7" presetClass="emph" presetSubtype="2" fill="hold" nodeType="withEffect">
                                  <p:stCondLst>
                                    <p:cond delay="0"/>
                                  </p:stCondLst>
                                  <p:childTnLst>
                                    <p:animClr clrSpc="rgb" dir="cw">
                                      <p:cBhvr>
                                        <p:cTn id="20" dur="500" fill="hold"/>
                                        <p:tgtEl>
                                          <p:spTgt spid="21"/>
                                        </p:tgtEl>
                                        <p:attrNameLst>
                                          <p:attrName>stroke.color</p:attrName>
                                        </p:attrNameLst>
                                      </p:cBhvr>
                                      <p:to>
                                        <a:srgbClr val="FF0000"/>
                                      </p:to>
                                    </p:animClr>
                                    <p:set>
                                      <p:cBhvr>
                                        <p:cTn id="21" dur="500" fill="hold"/>
                                        <p:tgtEl>
                                          <p:spTgt spid="21"/>
                                        </p:tgtEl>
                                        <p:attrNameLst>
                                          <p:attrName>stroke.on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500" fill="hold"/>
                                        <p:tgtEl>
                                          <p:spTgt spid="21"/>
                                        </p:tgtEl>
                                        <p:attrNameLst>
                                          <p:attrName>stroke.color</p:attrName>
                                        </p:attrNameLst>
                                      </p:cBhvr>
                                      <p:to>
                                        <a:schemeClr val="hlink"/>
                                      </p:to>
                                    </p:animClr>
                                    <p:set>
                                      <p:cBhvr>
                                        <p:cTn id="31" dur="500" fill="hold"/>
                                        <p:tgtEl>
                                          <p:spTgt spid="21"/>
                                        </p:tgtEl>
                                        <p:attrNameLst>
                                          <p:attrName>stroke.on</p:attrName>
                                        </p:attrNameLst>
                                      </p:cBhvr>
                                      <p:to>
                                        <p:strVal val="true"/>
                                      </p:to>
                                    </p:set>
                                  </p:childTnLst>
                                </p:cTn>
                              </p:par>
                              <p:par>
                                <p:cTn id="32" presetID="10" presetClass="exit" presetSubtype="0" fill="hold" grpId="1"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7" presetClass="emph" presetSubtype="2" fill="hold" nodeType="withEffect">
                                  <p:stCondLst>
                                    <p:cond delay="0"/>
                                  </p:stCondLst>
                                  <p:childTnLst>
                                    <p:animClr clrSpc="rgb" dir="cw">
                                      <p:cBhvr>
                                        <p:cTn id="39" dur="500" fill="hold"/>
                                        <p:tgtEl>
                                          <p:spTgt spid="26"/>
                                        </p:tgtEl>
                                        <p:attrNameLst>
                                          <p:attrName>stroke.color</p:attrName>
                                        </p:attrNameLst>
                                      </p:cBhvr>
                                      <p:to>
                                        <a:srgbClr val="FF0000"/>
                                      </p:to>
                                    </p:animClr>
                                    <p:set>
                                      <p:cBhvr>
                                        <p:cTn id="40" dur="500" fill="hold"/>
                                        <p:tgtEl>
                                          <p:spTgt spid="26"/>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mph" presetSubtype="2" fill="hold" nodeType="clickEffect">
                                  <p:stCondLst>
                                    <p:cond delay="0"/>
                                  </p:stCondLst>
                                  <p:childTnLst>
                                    <p:animClr clrSpc="rgb" dir="cw">
                                      <p:cBhvr>
                                        <p:cTn id="49" dur="500" fill="hold"/>
                                        <p:tgtEl>
                                          <p:spTgt spid="26"/>
                                        </p:tgtEl>
                                        <p:attrNameLst>
                                          <p:attrName>stroke.color</p:attrName>
                                        </p:attrNameLst>
                                      </p:cBhvr>
                                      <p:to>
                                        <a:schemeClr val="hlink"/>
                                      </p:to>
                                    </p:animClr>
                                    <p:set>
                                      <p:cBhvr>
                                        <p:cTn id="50" dur="500" fill="hold"/>
                                        <p:tgtEl>
                                          <p:spTgt spid="26"/>
                                        </p:tgtEl>
                                        <p:attrNameLst>
                                          <p:attrName>stroke.on</p:attrName>
                                        </p:attrNameLst>
                                      </p:cBhvr>
                                      <p:to>
                                        <p:strVal val="true"/>
                                      </p:to>
                                    </p:set>
                                  </p:childTnLst>
                                </p:cTn>
                              </p:par>
                              <p:par>
                                <p:cTn id="51" presetID="10" presetClass="exit" presetSubtype="0" fill="hold" grpId="1" nodeType="with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7" presetClass="emph" presetSubtype="2" fill="hold" nodeType="withEffect">
                                  <p:stCondLst>
                                    <p:cond delay="0"/>
                                  </p:stCondLst>
                                  <p:childTnLst>
                                    <p:animClr clrSpc="rgb" dir="cw">
                                      <p:cBhvr>
                                        <p:cTn id="58" dur="500" fill="hold"/>
                                        <p:tgtEl>
                                          <p:spTgt spid="29"/>
                                        </p:tgtEl>
                                        <p:attrNameLst>
                                          <p:attrName>stroke.color</p:attrName>
                                        </p:attrNameLst>
                                      </p:cBhvr>
                                      <p:to>
                                        <a:srgbClr val="FF0000"/>
                                      </p:to>
                                    </p:animClr>
                                    <p:set>
                                      <p:cBhvr>
                                        <p:cTn id="59" dur="500" fill="hold"/>
                                        <p:tgtEl>
                                          <p:spTgt spid="29"/>
                                        </p:tgtEl>
                                        <p:attrNameLst>
                                          <p:attrName>stroke.on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7" presetClass="emph" presetSubtype="2" fill="hold" nodeType="clickEffect">
                                  <p:stCondLst>
                                    <p:cond delay="0"/>
                                  </p:stCondLst>
                                  <p:childTnLst>
                                    <p:animClr clrSpc="rgb" dir="cw">
                                      <p:cBhvr>
                                        <p:cTn id="68" dur="500" fill="hold"/>
                                        <p:tgtEl>
                                          <p:spTgt spid="29"/>
                                        </p:tgtEl>
                                        <p:attrNameLst>
                                          <p:attrName>stroke.color</p:attrName>
                                        </p:attrNameLst>
                                      </p:cBhvr>
                                      <p:to>
                                        <a:schemeClr val="hlink"/>
                                      </p:to>
                                    </p:animClr>
                                    <p:set>
                                      <p:cBhvr>
                                        <p:cTn id="69" dur="500" fill="hold"/>
                                        <p:tgtEl>
                                          <p:spTgt spid="29"/>
                                        </p:tgtEl>
                                        <p:attrNameLst>
                                          <p:attrName>stroke.on</p:attrName>
                                        </p:attrNameLst>
                                      </p:cBhvr>
                                      <p:to>
                                        <p:strVal val="true"/>
                                      </p:to>
                                    </p:set>
                                  </p:childTnLst>
                                </p:cTn>
                              </p:par>
                            </p:childTnLst>
                          </p:cTn>
                        </p:par>
                        <p:par>
                          <p:cTn id="70" fill="hold">
                            <p:stCondLst>
                              <p:cond delay="500"/>
                            </p:stCondLst>
                            <p:childTnLst>
                              <p:par>
                                <p:cTn id="71" presetID="10" presetClass="exit" presetSubtype="0" fill="hold" grpId="1" nodeType="afterEffect">
                                  <p:stCondLst>
                                    <p:cond delay="2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grpId="2" nodeType="withEffect">
                                  <p:stCondLst>
                                    <p:cond delay="200"/>
                                  </p:stCondLst>
                                  <p:childTnLst>
                                    <p:animEffect transition="out" filter="fade">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par>
                                <p:cTn id="77" presetID="10" presetClass="exit" presetSubtype="0" fill="hold" grpId="2" nodeType="withEffect">
                                  <p:stCondLst>
                                    <p:cond delay="20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xit" presetSubtype="0" fill="hold" grpId="1" nodeType="withEffect">
                                  <p:stCondLst>
                                    <p:cond delay="20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par>
                                <p:cTn id="83" presetID="10" presetClass="exit" presetSubtype="0" fill="hold" grpId="0" nodeType="withEffect">
                                  <p:stCondLst>
                                    <p:cond delay="20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grpId="0" nodeType="withEffect">
                                  <p:stCondLst>
                                    <p:cond delay="200"/>
                                  </p:stCondLst>
                                  <p:childTnLst>
                                    <p:animEffect transition="out" filter="fad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7" grpId="0"/>
      <p:bldP spid="3" grpId="0"/>
      <p:bldP spid="7" grpId="0"/>
      <p:bldP spid="12" grpId="0"/>
      <p:bldP spid="12" grpId="1"/>
      <p:bldP spid="13" grpId="0"/>
      <p:bldP spid="15" grpId="0"/>
      <p:bldP spid="15" grpId="1"/>
      <p:bldP spid="15" grpId="2"/>
      <p:bldP spid="19" grpId="0"/>
      <p:bldP spid="19" grpId="1"/>
      <p:bldP spid="19" grpId="2"/>
      <p:bldP spid="20" grpId="0"/>
      <p:bldP spid="2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FCE16-9375-4684-9886-69D608EAC73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p>
        </p:txBody>
      </p:sp>
      <p:pic>
        <p:nvPicPr>
          <p:cNvPr id="4" name="Picture 3">
            <a:extLst>
              <a:ext uri="{FF2B5EF4-FFF2-40B4-BE49-F238E27FC236}">
                <a16:creationId xmlns:a16="http://schemas.microsoft.com/office/drawing/2014/main" id="{E4ED88BA-6599-46DC-BF3A-CA1356EB2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666197"/>
            <a:ext cx="1584176" cy="4575150"/>
          </a:xfrm>
          <a:prstGeom prst="rect">
            <a:avLst/>
          </a:prstGeom>
        </p:spPr>
      </p:pic>
      <p:sp>
        <p:nvSpPr>
          <p:cNvPr id="5" name="Rectangle 4">
            <a:extLst>
              <a:ext uri="{FF2B5EF4-FFF2-40B4-BE49-F238E27FC236}">
                <a16:creationId xmlns:a16="http://schemas.microsoft.com/office/drawing/2014/main" id="{398F304D-EF92-4BCD-8E5B-8D426DD45C13}"/>
              </a:ext>
            </a:extLst>
          </p:cNvPr>
          <p:cNvSpPr/>
          <p:nvPr/>
        </p:nvSpPr>
        <p:spPr>
          <a:xfrm>
            <a:off x="386320" y="834412"/>
            <a:ext cx="8694111" cy="461665"/>
          </a:xfrm>
          <a:prstGeom prst="rect">
            <a:avLst/>
          </a:prstGeom>
        </p:spPr>
        <p:txBody>
          <a:bodyPr wrap="none">
            <a:spAutoFit/>
          </a:bodyPr>
          <a:lstStyle/>
          <a:p>
            <a:pPr algn="ctr">
              <a:spcAft>
                <a:spcPts val="800"/>
              </a:spcAft>
            </a:pPr>
            <a:r>
              <a:rPr lang="en-US" sz="2400" dirty="0">
                <a:latin typeface="Myriad Pro" panose="020B0503030403020204" pitchFamily="34" charset="0"/>
                <a:ea typeface="Times New Roman" panose="02020603050405020304" pitchFamily="18" charset="0"/>
                <a:cs typeface="Times New Roman" panose="02020603050405020304" pitchFamily="18" charset="0"/>
              </a:rPr>
              <a:t>20 </a:t>
            </a:r>
            <a:r>
              <a:rPr lang="en-US" sz="2400" dirty="0" err="1">
                <a:latin typeface="Myriad Pro" panose="020B0503030403020204" pitchFamily="34" charset="0"/>
                <a:ea typeface="Times New Roman" panose="02020603050405020304" pitchFamily="18" charset="0"/>
                <a:cs typeface="Times New Roman" panose="02020603050405020304" pitchFamily="18" charset="0"/>
              </a:rPr>
              <a:t>conkers</a:t>
            </a:r>
            <a:r>
              <a:rPr lang="en-US" sz="2400" dirty="0">
                <a:latin typeface="Myriad Pro" panose="020B0503030403020204" pitchFamily="34" charset="0"/>
                <a:ea typeface="Times New Roman" panose="02020603050405020304" pitchFamily="18" charset="0"/>
                <a:cs typeface="Times New Roman" panose="02020603050405020304" pitchFamily="18" charset="0"/>
              </a:rPr>
              <a:t>, shared equally among 5 children. How many each?</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3334CA2-6D42-4B48-BA58-EB3E85030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546" y="2492896"/>
            <a:ext cx="311618" cy="232185"/>
          </a:xfrm>
          <a:prstGeom prst="rect">
            <a:avLst/>
          </a:prstGeom>
        </p:spPr>
      </p:pic>
      <p:pic>
        <p:nvPicPr>
          <p:cNvPr id="10" name="Picture 9">
            <a:extLst>
              <a:ext uri="{FF2B5EF4-FFF2-40B4-BE49-F238E27FC236}">
                <a16:creationId xmlns:a16="http://schemas.microsoft.com/office/drawing/2014/main" id="{04B5DC06-5852-4216-95BB-31800D8B0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915" y="3024205"/>
            <a:ext cx="311618" cy="232185"/>
          </a:xfrm>
          <a:prstGeom prst="rect">
            <a:avLst/>
          </a:prstGeom>
        </p:spPr>
      </p:pic>
      <p:pic>
        <p:nvPicPr>
          <p:cNvPr id="11" name="Picture 10">
            <a:extLst>
              <a:ext uri="{FF2B5EF4-FFF2-40B4-BE49-F238E27FC236}">
                <a16:creationId xmlns:a16="http://schemas.microsoft.com/office/drawing/2014/main" id="{1D1363D3-0B4C-481E-903F-4CA50A25C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06" y="2790076"/>
            <a:ext cx="311618" cy="232185"/>
          </a:xfrm>
          <a:prstGeom prst="rect">
            <a:avLst/>
          </a:prstGeom>
        </p:spPr>
      </p:pic>
      <p:pic>
        <p:nvPicPr>
          <p:cNvPr id="12" name="Picture 11">
            <a:extLst>
              <a:ext uri="{FF2B5EF4-FFF2-40B4-BE49-F238E27FC236}">
                <a16:creationId xmlns:a16="http://schemas.microsoft.com/office/drawing/2014/main" id="{F00CC41A-F0DB-4560-8EB7-5084A5CDF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566" y="3429595"/>
            <a:ext cx="311618" cy="232185"/>
          </a:xfrm>
          <a:prstGeom prst="rect">
            <a:avLst/>
          </a:prstGeom>
        </p:spPr>
      </p:pic>
      <p:pic>
        <p:nvPicPr>
          <p:cNvPr id="13" name="Picture 12">
            <a:extLst>
              <a:ext uri="{FF2B5EF4-FFF2-40B4-BE49-F238E27FC236}">
                <a16:creationId xmlns:a16="http://schemas.microsoft.com/office/drawing/2014/main" id="{D8654139-E1E4-4884-8B1B-BEB0CC7FF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869" y="2356909"/>
            <a:ext cx="311618" cy="232185"/>
          </a:xfrm>
          <a:prstGeom prst="rect">
            <a:avLst/>
          </a:prstGeom>
        </p:spPr>
      </p:pic>
      <p:pic>
        <p:nvPicPr>
          <p:cNvPr id="14" name="Picture 13">
            <a:extLst>
              <a:ext uri="{FF2B5EF4-FFF2-40B4-BE49-F238E27FC236}">
                <a16:creationId xmlns:a16="http://schemas.microsoft.com/office/drawing/2014/main" id="{45D55EBA-C666-4C07-9537-6C0480D37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564" y="2837961"/>
            <a:ext cx="311618" cy="232185"/>
          </a:xfrm>
          <a:prstGeom prst="rect">
            <a:avLst/>
          </a:prstGeom>
        </p:spPr>
      </p:pic>
      <p:pic>
        <p:nvPicPr>
          <p:cNvPr id="15" name="Picture 14">
            <a:extLst>
              <a:ext uri="{FF2B5EF4-FFF2-40B4-BE49-F238E27FC236}">
                <a16:creationId xmlns:a16="http://schemas.microsoft.com/office/drawing/2014/main" id="{36EDFB0C-1C50-4A48-8A48-5704A171B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9352" y="2480032"/>
            <a:ext cx="311618" cy="232185"/>
          </a:xfrm>
          <a:prstGeom prst="rect">
            <a:avLst/>
          </a:prstGeom>
        </p:spPr>
      </p:pic>
      <p:pic>
        <p:nvPicPr>
          <p:cNvPr id="16" name="Picture 15">
            <a:extLst>
              <a:ext uri="{FF2B5EF4-FFF2-40B4-BE49-F238E27FC236}">
                <a16:creationId xmlns:a16="http://schemas.microsoft.com/office/drawing/2014/main" id="{5A157BF4-C36D-4AD1-A031-0708762D8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127" y="3148806"/>
            <a:ext cx="311618" cy="232185"/>
          </a:xfrm>
          <a:prstGeom prst="rect">
            <a:avLst/>
          </a:prstGeom>
        </p:spPr>
      </p:pic>
      <p:pic>
        <p:nvPicPr>
          <p:cNvPr id="17" name="Picture 16">
            <a:extLst>
              <a:ext uri="{FF2B5EF4-FFF2-40B4-BE49-F238E27FC236}">
                <a16:creationId xmlns:a16="http://schemas.microsoft.com/office/drawing/2014/main" id="{5CCDA771-3100-43D1-B899-5EA789D7D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964" y="3344519"/>
            <a:ext cx="311618" cy="232185"/>
          </a:xfrm>
          <a:prstGeom prst="rect">
            <a:avLst/>
          </a:prstGeom>
        </p:spPr>
      </p:pic>
      <p:pic>
        <p:nvPicPr>
          <p:cNvPr id="18" name="Picture 17">
            <a:extLst>
              <a:ext uri="{FF2B5EF4-FFF2-40B4-BE49-F238E27FC236}">
                <a16:creationId xmlns:a16="http://schemas.microsoft.com/office/drawing/2014/main" id="{57206D1F-EEBA-4268-A609-16608F7A7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143" y="3669341"/>
            <a:ext cx="311618" cy="232185"/>
          </a:xfrm>
          <a:prstGeom prst="rect">
            <a:avLst/>
          </a:prstGeom>
        </p:spPr>
      </p:pic>
      <p:pic>
        <p:nvPicPr>
          <p:cNvPr id="19" name="Picture 18">
            <a:extLst>
              <a:ext uri="{FF2B5EF4-FFF2-40B4-BE49-F238E27FC236}">
                <a16:creationId xmlns:a16="http://schemas.microsoft.com/office/drawing/2014/main" id="{A583CC46-0BCA-4A48-9B5A-B4367C619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500" y="3814407"/>
            <a:ext cx="311618" cy="232185"/>
          </a:xfrm>
          <a:prstGeom prst="rect">
            <a:avLst/>
          </a:prstGeom>
        </p:spPr>
      </p:pic>
      <p:pic>
        <p:nvPicPr>
          <p:cNvPr id="20" name="Picture 19">
            <a:extLst>
              <a:ext uri="{FF2B5EF4-FFF2-40B4-BE49-F238E27FC236}">
                <a16:creationId xmlns:a16="http://schemas.microsoft.com/office/drawing/2014/main" id="{E83A17FB-D427-4619-8FBE-EE26450B9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830" y="4035231"/>
            <a:ext cx="311618" cy="232185"/>
          </a:xfrm>
          <a:prstGeom prst="rect">
            <a:avLst/>
          </a:prstGeom>
        </p:spPr>
      </p:pic>
      <p:pic>
        <p:nvPicPr>
          <p:cNvPr id="21" name="Picture 20">
            <a:extLst>
              <a:ext uri="{FF2B5EF4-FFF2-40B4-BE49-F238E27FC236}">
                <a16:creationId xmlns:a16="http://schemas.microsoft.com/office/drawing/2014/main" id="{A73BE010-B502-4396-9C55-273BB7960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193" y="4260625"/>
            <a:ext cx="311618" cy="232185"/>
          </a:xfrm>
          <a:prstGeom prst="rect">
            <a:avLst/>
          </a:prstGeom>
        </p:spPr>
      </p:pic>
      <p:pic>
        <p:nvPicPr>
          <p:cNvPr id="22" name="Picture 21">
            <a:extLst>
              <a:ext uri="{FF2B5EF4-FFF2-40B4-BE49-F238E27FC236}">
                <a16:creationId xmlns:a16="http://schemas.microsoft.com/office/drawing/2014/main" id="{AFCD0284-55C7-42AE-9D03-8E02CA3AC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882" y="3312907"/>
            <a:ext cx="311618" cy="232185"/>
          </a:xfrm>
          <a:prstGeom prst="rect">
            <a:avLst/>
          </a:prstGeom>
        </p:spPr>
      </p:pic>
      <p:pic>
        <p:nvPicPr>
          <p:cNvPr id="23" name="Picture 22">
            <a:extLst>
              <a:ext uri="{FF2B5EF4-FFF2-40B4-BE49-F238E27FC236}">
                <a16:creationId xmlns:a16="http://schemas.microsoft.com/office/drawing/2014/main" id="{4356425E-ECAE-4567-9EE6-91A5D4942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979" y="2734621"/>
            <a:ext cx="311618" cy="232185"/>
          </a:xfrm>
          <a:prstGeom prst="rect">
            <a:avLst/>
          </a:prstGeom>
        </p:spPr>
      </p:pic>
      <p:pic>
        <p:nvPicPr>
          <p:cNvPr id="24" name="Picture 23">
            <a:extLst>
              <a:ext uri="{FF2B5EF4-FFF2-40B4-BE49-F238E27FC236}">
                <a16:creationId xmlns:a16="http://schemas.microsoft.com/office/drawing/2014/main" id="{39638558-A265-4286-AE5E-5922A9ACA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755" y="4169833"/>
            <a:ext cx="311618" cy="232185"/>
          </a:xfrm>
          <a:prstGeom prst="rect">
            <a:avLst/>
          </a:prstGeom>
        </p:spPr>
      </p:pic>
      <p:pic>
        <p:nvPicPr>
          <p:cNvPr id="25" name="Picture 24">
            <a:extLst>
              <a:ext uri="{FF2B5EF4-FFF2-40B4-BE49-F238E27FC236}">
                <a16:creationId xmlns:a16="http://schemas.microsoft.com/office/drawing/2014/main" id="{42BAD21B-2D3C-4F36-8968-16DFFFE6D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834" y="3591944"/>
            <a:ext cx="311618" cy="232185"/>
          </a:xfrm>
          <a:prstGeom prst="rect">
            <a:avLst/>
          </a:prstGeom>
        </p:spPr>
      </p:pic>
      <p:pic>
        <p:nvPicPr>
          <p:cNvPr id="26" name="Picture 25">
            <a:extLst>
              <a:ext uri="{FF2B5EF4-FFF2-40B4-BE49-F238E27FC236}">
                <a16:creationId xmlns:a16="http://schemas.microsoft.com/office/drawing/2014/main" id="{5F9F47A9-60A5-4902-BF63-8001E2836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936" y="2913788"/>
            <a:ext cx="311618" cy="232185"/>
          </a:xfrm>
          <a:prstGeom prst="rect">
            <a:avLst/>
          </a:prstGeom>
        </p:spPr>
      </p:pic>
      <p:pic>
        <p:nvPicPr>
          <p:cNvPr id="27" name="Picture 26">
            <a:extLst>
              <a:ext uri="{FF2B5EF4-FFF2-40B4-BE49-F238E27FC236}">
                <a16:creationId xmlns:a16="http://schemas.microsoft.com/office/drawing/2014/main" id="{44C20D07-AA62-4A8F-BA5F-5CF94046B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2458" y="2384423"/>
            <a:ext cx="311618" cy="232185"/>
          </a:xfrm>
          <a:prstGeom prst="rect">
            <a:avLst/>
          </a:prstGeom>
        </p:spPr>
      </p:pic>
      <p:pic>
        <p:nvPicPr>
          <p:cNvPr id="28" name="Picture 27">
            <a:extLst>
              <a:ext uri="{FF2B5EF4-FFF2-40B4-BE49-F238E27FC236}">
                <a16:creationId xmlns:a16="http://schemas.microsoft.com/office/drawing/2014/main" id="{03063A36-EECE-4335-9350-75427B92E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838" y="4218227"/>
            <a:ext cx="311618" cy="232185"/>
          </a:xfrm>
          <a:prstGeom prst="rect">
            <a:avLst/>
          </a:prstGeom>
        </p:spPr>
      </p:pic>
      <p:sp>
        <p:nvSpPr>
          <p:cNvPr id="65" name="Rectangle 64">
            <a:extLst>
              <a:ext uri="{FF2B5EF4-FFF2-40B4-BE49-F238E27FC236}">
                <a16:creationId xmlns:a16="http://schemas.microsoft.com/office/drawing/2014/main" id="{D7F71A0E-8F11-4D40-8FA1-6D2CA290FB21}"/>
              </a:ext>
            </a:extLst>
          </p:cNvPr>
          <p:cNvSpPr/>
          <p:nvPr/>
        </p:nvSpPr>
        <p:spPr>
          <a:xfrm>
            <a:off x="3302903" y="3699666"/>
            <a:ext cx="3447931"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Each child gets 4 conkers.</a:t>
            </a:r>
            <a:endParaRPr lang="en-GB" sz="2400" dirty="0">
              <a:latin typeface="Myriad Pro" panose="020B0503030403020204" pitchFamily="34" charset="0"/>
            </a:endParaRPr>
          </a:p>
        </p:txBody>
      </p:sp>
      <p:pic>
        <p:nvPicPr>
          <p:cNvPr id="33" name="Picture 32">
            <a:extLst>
              <a:ext uri="{FF2B5EF4-FFF2-40B4-BE49-F238E27FC236}">
                <a16:creationId xmlns:a16="http://schemas.microsoft.com/office/drawing/2014/main" id="{3CF7EFA6-853B-49CE-B928-8E6F1FC99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6728" y="2686374"/>
            <a:ext cx="311618" cy="232185"/>
          </a:xfrm>
          <a:prstGeom prst="rect">
            <a:avLst/>
          </a:prstGeom>
        </p:spPr>
      </p:pic>
      <p:pic>
        <p:nvPicPr>
          <p:cNvPr id="34" name="Picture 33">
            <a:extLst>
              <a:ext uri="{FF2B5EF4-FFF2-40B4-BE49-F238E27FC236}">
                <a16:creationId xmlns:a16="http://schemas.microsoft.com/office/drawing/2014/main" id="{4D5413E3-E8FF-4615-AE78-9ED8A8559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745" y="2838774"/>
            <a:ext cx="311618" cy="232185"/>
          </a:xfrm>
          <a:prstGeom prst="rect">
            <a:avLst/>
          </a:prstGeom>
        </p:spPr>
      </p:pic>
      <p:pic>
        <p:nvPicPr>
          <p:cNvPr id="35" name="Picture 34">
            <a:extLst>
              <a:ext uri="{FF2B5EF4-FFF2-40B4-BE49-F238E27FC236}">
                <a16:creationId xmlns:a16="http://schemas.microsoft.com/office/drawing/2014/main" id="{4D051C0A-D296-4497-92BF-485904E0E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801" y="2990339"/>
            <a:ext cx="311618" cy="232185"/>
          </a:xfrm>
          <a:prstGeom prst="rect">
            <a:avLst/>
          </a:prstGeom>
        </p:spPr>
      </p:pic>
      <p:pic>
        <p:nvPicPr>
          <p:cNvPr id="36" name="Picture 35">
            <a:extLst>
              <a:ext uri="{FF2B5EF4-FFF2-40B4-BE49-F238E27FC236}">
                <a16:creationId xmlns:a16="http://schemas.microsoft.com/office/drawing/2014/main" id="{C1CDC91C-A41C-4D85-8F7B-8B4A20390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818" y="3142739"/>
            <a:ext cx="311618" cy="232185"/>
          </a:xfrm>
          <a:prstGeom prst="rect">
            <a:avLst/>
          </a:prstGeom>
        </p:spPr>
      </p:pic>
      <p:pic>
        <p:nvPicPr>
          <p:cNvPr id="49" name="Picture 48">
            <a:extLst>
              <a:ext uri="{FF2B5EF4-FFF2-40B4-BE49-F238E27FC236}">
                <a16:creationId xmlns:a16="http://schemas.microsoft.com/office/drawing/2014/main" id="{A484F1E4-930E-4182-9A93-21A1C82CD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471" y="1776943"/>
            <a:ext cx="311618" cy="232185"/>
          </a:xfrm>
          <a:prstGeom prst="rect">
            <a:avLst/>
          </a:prstGeom>
        </p:spPr>
      </p:pic>
      <p:pic>
        <p:nvPicPr>
          <p:cNvPr id="50" name="Picture 49">
            <a:extLst>
              <a:ext uri="{FF2B5EF4-FFF2-40B4-BE49-F238E27FC236}">
                <a16:creationId xmlns:a16="http://schemas.microsoft.com/office/drawing/2014/main" id="{EF640C0B-731B-4F68-8A20-61DE22385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488" y="1929343"/>
            <a:ext cx="311618" cy="232185"/>
          </a:xfrm>
          <a:prstGeom prst="rect">
            <a:avLst/>
          </a:prstGeom>
        </p:spPr>
      </p:pic>
      <p:pic>
        <p:nvPicPr>
          <p:cNvPr id="51" name="Picture 50">
            <a:extLst>
              <a:ext uri="{FF2B5EF4-FFF2-40B4-BE49-F238E27FC236}">
                <a16:creationId xmlns:a16="http://schemas.microsoft.com/office/drawing/2014/main" id="{6041F88E-FE3C-4B41-A8DC-1306C2C7B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544" y="2080908"/>
            <a:ext cx="311618" cy="232185"/>
          </a:xfrm>
          <a:prstGeom prst="rect">
            <a:avLst/>
          </a:prstGeom>
        </p:spPr>
      </p:pic>
      <p:pic>
        <p:nvPicPr>
          <p:cNvPr id="52" name="Picture 51">
            <a:extLst>
              <a:ext uri="{FF2B5EF4-FFF2-40B4-BE49-F238E27FC236}">
                <a16:creationId xmlns:a16="http://schemas.microsoft.com/office/drawing/2014/main" id="{D76B2E3D-F67C-472C-B649-1D9850F01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561" y="2233308"/>
            <a:ext cx="311618" cy="232185"/>
          </a:xfrm>
          <a:prstGeom prst="rect">
            <a:avLst/>
          </a:prstGeom>
        </p:spPr>
      </p:pic>
      <p:pic>
        <p:nvPicPr>
          <p:cNvPr id="53" name="Picture 52">
            <a:extLst>
              <a:ext uri="{FF2B5EF4-FFF2-40B4-BE49-F238E27FC236}">
                <a16:creationId xmlns:a16="http://schemas.microsoft.com/office/drawing/2014/main" id="{3FD63CC5-6AE9-4E79-BB12-A24775F7F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165" y="3606315"/>
            <a:ext cx="311618" cy="232185"/>
          </a:xfrm>
          <a:prstGeom prst="rect">
            <a:avLst/>
          </a:prstGeom>
        </p:spPr>
      </p:pic>
      <p:pic>
        <p:nvPicPr>
          <p:cNvPr id="54" name="Picture 53">
            <a:extLst>
              <a:ext uri="{FF2B5EF4-FFF2-40B4-BE49-F238E27FC236}">
                <a16:creationId xmlns:a16="http://schemas.microsoft.com/office/drawing/2014/main" id="{D2E867F0-AB78-460D-9F82-17657606A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182" y="3758715"/>
            <a:ext cx="311618" cy="232185"/>
          </a:xfrm>
          <a:prstGeom prst="rect">
            <a:avLst/>
          </a:prstGeom>
        </p:spPr>
      </p:pic>
      <p:pic>
        <p:nvPicPr>
          <p:cNvPr id="55" name="Picture 54">
            <a:extLst>
              <a:ext uri="{FF2B5EF4-FFF2-40B4-BE49-F238E27FC236}">
                <a16:creationId xmlns:a16="http://schemas.microsoft.com/office/drawing/2014/main" id="{8B0D0B45-19EA-4D32-B476-9BBDB93D5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238" y="3910280"/>
            <a:ext cx="311618" cy="232185"/>
          </a:xfrm>
          <a:prstGeom prst="rect">
            <a:avLst/>
          </a:prstGeom>
        </p:spPr>
      </p:pic>
      <p:pic>
        <p:nvPicPr>
          <p:cNvPr id="56" name="Picture 55">
            <a:extLst>
              <a:ext uri="{FF2B5EF4-FFF2-40B4-BE49-F238E27FC236}">
                <a16:creationId xmlns:a16="http://schemas.microsoft.com/office/drawing/2014/main" id="{BBE77B97-F879-4372-988C-44D7D4892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255" y="4062680"/>
            <a:ext cx="311618" cy="232185"/>
          </a:xfrm>
          <a:prstGeom prst="rect">
            <a:avLst/>
          </a:prstGeom>
        </p:spPr>
      </p:pic>
      <p:pic>
        <p:nvPicPr>
          <p:cNvPr id="57" name="Picture 56">
            <a:extLst>
              <a:ext uri="{FF2B5EF4-FFF2-40B4-BE49-F238E27FC236}">
                <a16:creationId xmlns:a16="http://schemas.microsoft.com/office/drawing/2014/main" id="{61C3810F-9266-4108-95CF-AA7515D78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6161" y="4533393"/>
            <a:ext cx="311618" cy="232185"/>
          </a:xfrm>
          <a:prstGeom prst="rect">
            <a:avLst/>
          </a:prstGeom>
        </p:spPr>
      </p:pic>
      <p:pic>
        <p:nvPicPr>
          <p:cNvPr id="58" name="Picture 57">
            <a:extLst>
              <a:ext uri="{FF2B5EF4-FFF2-40B4-BE49-F238E27FC236}">
                <a16:creationId xmlns:a16="http://schemas.microsoft.com/office/drawing/2014/main" id="{5B3DAEF7-C767-42F8-B159-F73824816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178" y="4685793"/>
            <a:ext cx="311618" cy="232185"/>
          </a:xfrm>
          <a:prstGeom prst="rect">
            <a:avLst/>
          </a:prstGeom>
        </p:spPr>
      </p:pic>
      <p:pic>
        <p:nvPicPr>
          <p:cNvPr id="59" name="Picture 58">
            <a:extLst>
              <a:ext uri="{FF2B5EF4-FFF2-40B4-BE49-F238E27FC236}">
                <a16:creationId xmlns:a16="http://schemas.microsoft.com/office/drawing/2014/main" id="{F9188E8B-C5D7-4952-BD9F-726DAED95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9234" y="4837358"/>
            <a:ext cx="311618" cy="232185"/>
          </a:xfrm>
          <a:prstGeom prst="rect">
            <a:avLst/>
          </a:prstGeom>
        </p:spPr>
      </p:pic>
      <p:pic>
        <p:nvPicPr>
          <p:cNvPr id="60" name="Picture 59">
            <a:extLst>
              <a:ext uri="{FF2B5EF4-FFF2-40B4-BE49-F238E27FC236}">
                <a16:creationId xmlns:a16="http://schemas.microsoft.com/office/drawing/2014/main" id="{67F7E01B-F3C8-4132-83A5-D8EE37D84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251" y="4989758"/>
            <a:ext cx="311618" cy="232185"/>
          </a:xfrm>
          <a:prstGeom prst="rect">
            <a:avLst/>
          </a:prstGeom>
        </p:spPr>
      </p:pic>
      <p:pic>
        <p:nvPicPr>
          <p:cNvPr id="61" name="Picture 60">
            <a:extLst>
              <a:ext uri="{FF2B5EF4-FFF2-40B4-BE49-F238E27FC236}">
                <a16:creationId xmlns:a16="http://schemas.microsoft.com/office/drawing/2014/main" id="{C2A67FBB-23E2-43C1-9CB8-4D5AF371D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6256" y="5458055"/>
            <a:ext cx="311618" cy="232185"/>
          </a:xfrm>
          <a:prstGeom prst="rect">
            <a:avLst/>
          </a:prstGeom>
        </p:spPr>
      </p:pic>
      <p:pic>
        <p:nvPicPr>
          <p:cNvPr id="62" name="Picture 61">
            <a:extLst>
              <a:ext uri="{FF2B5EF4-FFF2-40B4-BE49-F238E27FC236}">
                <a16:creationId xmlns:a16="http://schemas.microsoft.com/office/drawing/2014/main" id="{9ED8AE84-551E-4270-A4A2-DB9987E68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273" y="5610455"/>
            <a:ext cx="311618" cy="232185"/>
          </a:xfrm>
          <a:prstGeom prst="rect">
            <a:avLst/>
          </a:prstGeom>
        </p:spPr>
      </p:pic>
      <p:pic>
        <p:nvPicPr>
          <p:cNvPr id="63" name="Picture 62">
            <a:extLst>
              <a:ext uri="{FF2B5EF4-FFF2-40B4-BE49-F238E27FC236}">
                <a16:creationId xmlns:a16="http://schemas.microsoft.com/office/drawing/2014/main" id="{84E76FCE-D2B5-4DFD-B0C2-39621B333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329" y="5762020"/>
            <a:ext cx="311618" cy="232185"/>
          </a:xfrm>
          <a:prstGeom prst="rect">
            <a:avLst/>
          </a:prstGeom>
        </p:spPr>
      </p:pic>
      <p:pic>
        <p:nvPicPr>
          <p:cNvPr id="64" name="Picture 63">
            <a:extLst>
              <a:ext uri="{FF2B5EF4-FFF2-40B4-BE49-F238E27FC236}">
                <a16:creationId xmlns:a16="http://schemas.microsoft.com/office/drawing/2014/main" id="{F988BDBB-E84B-4162-9015-140DBD2B7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346" y="5914420"/>
            <a:ext cx="311618" cy="232185"/>
          </a:xfrm>
          <a:prstGeom prst="rect">
            <a:avLst/>
          </a:prstGeom>
        </p:spPr>
      </p:pic>
    </p:spTree>
    <p:extLst>
      <p:ext uri="{BB962C8B-B14F-4D97-AF65-F5344CB8AC3E}">
        <p14:creationId xmlns:p14="http://schemas.microsoft.com/office/powerpoint/2010/main" val="21063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3.7037E-7 L -0.17586 -0.18333 " pathEditMode="relative" rAng="0" ptsTypes="AA">
                                      <p:cBhvr>
                                        <p:cTn id="6" dur="2000" fill="hold"/>
                                        <p:tgtEl>
                                          <p:spTgt spid="10"/>
                                        </p:tgtEl>
                                        <p:attrNameLst>
                                          <p:attrName>ppt_x</p:attrName>
                                          <p:attrName>ppt_y</p:attrName>
                                        </p:attrNameLst>
                                      </p:cBhvr>
                                      <p:rCtr x="-8802" y="-916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450"/>
                                        <p:tgtEl>
                                          <p:spTgt spid="49"/>
                                        </p:tgtEl>
                                      </p:cBhvr>
                                    </p:animEffect>
                                  </p:childTnLst>
                                </p:cTn>
                              </p:par>
                              <p:par>
                                <p:cTn id="11" presetID="10" presetClass="exit" presetSubtype="0" fill="hold"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2.5E-6 -4.07407E-6 L -0.24271 0.0301 " pathEditMode="relative" rAng="0" ptsTypes="AA">
                                      <p:cBhvr>
                                        <p:cTn id="17" dur="2000" fill="hold"/>
                                        <p:tgtEl>
                                          <p:spTgt spid="9"/>
                                        </p:tgtEl>
                                        <p:attrNameLst>
                                          <p:attrName>ppt_x</p:attrName>
                                          <p:attrName>ppt_y</p:attrName>
                                        </p:attrNameLst>
                                      </p:cBhvr>
                                      <p:rCtr x="-12135" y="1505"/>
                                    </p:animMotion>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1.85185E-6 L -0.19896 -0.00764 " pathEditMode="relative" rAng="0" ptsTypes="AA">
                                      <p:cBhvr>
                                        <p:cTn id="28" dur="2000" fill="hold"/>
                                        <p:tgtEl>
                                          <p:spTgt spid="18"/>
                                        </p:tgtEl>
                                        <p:attrNameLst>
                                          <p:attrName>ppt_x</p:attrName>
                                          <p:attrName>ppt_y</p:attrName>
                                        </p:attrNameLst>
                                      </p:cBhvr>
                                      <p:rCtr x="-9948" y="-394"/>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400"/>
                                        <p:tgtEl>
                                          <p:spTgt spid="53"/>
                                        </p:tgtEl>
                                      </p:cBhvr>
                                    </p:animEffect>
                                  </p:childTnLst>
                                </p:cTn>
                              </p:par>
                              <p:par>
                                <p:cTn id="33" presetID="10" presetClass="exit" presetSubtype="0" fill="hold"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72222E-6 -4.44444E-6 L -0.23281 0.04769 " pathEditMode="relative" rAng="0" ptsTypes="AA">
                                      <p:cBhvr>
                                        <p:cTn id="39" dur="2000" fill="hold"/>
                                        <p:tgtEl>
                                          <p:spTgt spid="28"/>
                                        </p:tgtEl>
                                        <p:attrNameLst>
                                          <p:attrName>ppt_x</p:attrName>
                                          <p:attrName>ppt_y</p:attrName>
                                        </p:attrNameLst>
                                      </p:cBhvr>
                                      <p:rCtr x="-11649" y="2384"/>
                                    </p:animMotion>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xit" presetSubtype="0" fill="hold" nodeType="withEffect">
                                  <p:stCondLst>
                                    <p:cond delay="0"/>
                                  </p:stCondLst>
                                  <p:childTnLst>
                                    <p:animEffect transition="out" filter="fade">
                                      <p:cBhvr>
                                        <p:cTn id="45" dur="450"/>
                                        <p:tgtEl>
                                          <p:spTgt spid="28"/>
                                        </p:tgtEl>
                                      </p:cBhvr>
                                    </p:animEffect>
                                    <p:set>
                                      <p:cBhvr>
                                        <p:cTn id="46" dur="1" fill="hold">
                                          <p:stCondLst>
                                            <p:cond delay="44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1.66667E-6 1.85185E-6 L -0.27726 0.29606 " pathEditMode="relative" rAng="0" ptsTypes="AA">
                                      <p:cBhvr>
                                        <p:cTn id="50" dur="2000" fill="hold"/>
                                        <p:tgtEl>
                                          <p:spTgt spid="12"/>
                                        </p:tgtEl>
                                        <p:attrNameLst>
                                          <p:attrName>ppt_x</p:attrName>
                                          <p:attrName>ppt_y</p:attrName>
                                        </p:attrNameLst>
                                      </p:cBhvr>
                                      <p:rCtr x="-13872" y="14792"/>
                                    </p:animMotion>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xit" presetSubtype="0" fill="hold" nodeType="with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2.77778E-7 -2.59259E-6 L -0.23663 -0.12592 " pathEditMode="relative" rAng="0" ptsTypes="AA">
                                      <p:cBhvr>
                                        <p:cTn id="61" dur="2000" fill="hold"/>
                                        <p:tgtEl>
                                          <p:spTgt spid="11"/>
                                        </p:tgtEl>
                                        <p:attrNameLst>
                                          <p:attrName>ppt_x</p:attrName>
                                          <p:attrName>ppt_y</p:attrName>
                                        </p:attrNameLst>
                                      </p:cBhvr>
                                      <p:rCtr x="-11840" y="-6296"/>
                                    </p:animMotion>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xit" presetSubtype="0" fill="hold"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2.77778E-7 1.85185E-6 L -0.29253 0.07014 " pathEditMode="relative" rAng="0" ptsTypes="AA">
                                      <p:cBhvr>
                                        <p:cTn id="72" dur="2000" fill="hold"/>
                                        <p:tgtEl>
                                          <p:spTgt spid="13"/>
                                        </p:tgtEl>
                                        <p:attrNameLst>
                                          <p:attrName>ppt_x</p:attrName>
                                          <p:attrName>ppt_y</p:attrName>
                                        </p:attrNameLst>
                                      </p:cBhvr>
                                      <p:rCtr x="-14635" y="3495"/>
                                    </p:animMotion>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xit" presetSubtype="0" fill="hold" nodeType="withEffect">
                                  <p:stCondLst>
                                    <p:cond delay="0"/>
                                  </p:stCondLst>
                                  <p:childTnLst>
                                    <p:animEffect transition="out" filter="fade">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1.94444E-6 2.96296E-6 L -0.29653 0.13541 " pathEditMode="relative" rAng="0" ptsTypes="AA">
                                      <p:cBhvr>
                                        <p:cTn id="83" dur="2000" fill="hold"/>
                                        <p:tgtEl>
                                          <p:spTgt spid="14"/>
                                        </p:tgtEl>
                                        <p:attrNameLst>
                                          <p:attrName>ppt_x</p:attrName>
                                          <p:attrName>ppt_y</p:attrName>
                                        </p:attrNameLst>
                                      </p:cBhvr>
                                      <p:rCtr x="-14826" y="6759"/>
                                    </p:animMotion>
                                  </p:childTnLst>
                                </p:cTn>
                              </p:par>
                            </p:childTnLst>
                          </p:cTn>
                        </p:par>
                        <p:par>
                          <p:cTn id="84" fill="hold">
                            <p:stCondLst>
                              <p:cond delay="2000"/>
                            </p:stCondLst>
                            <p:childTnLst>
                              <p:par>
                                <p:cTn id="85" presetID="10" presetClass="entr" presetSubtype="0" fill="hold"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nodeType="clickEffect">
                                  <p:stCondLst>
                                    <p:cond delay="0"/>
                                  </p:stCondLst>
                                  <p:childTnLst>
                                    <p:animMotion origin="layout" path="M -1.11111E-6 3.7037E-7 L -0.30121 0.1956 " pathEditMode="relative" rAng="0" ptsTypes="AA">
                                      <p:cBhvr>
                                        <p:cTn id="94" dur="2000" fill="hold"/>
                                        <p:tgtEl>
                                          <p:spTgt spid="17"/>
                                        </p:tgtEl>
                                        <p:attrNameLst>
                                          <p:attrName>ppt_x</p:attrName>
                                          <p:attrName>ppt_y</p:attrName>
                                        </p:attrNameLst>
                                      </p:cBhvr>
                                      <p:rCtr x="-15069" y="9769"/>
                                    </p:animMotion>
                                  </p:childTnLst>
                                </p:cTn>
                              </p:par>
                            </p:childTnLst>
                          </p:cTn>
                        </p:par>
                        <p:par>
                          <p:cTn id="95" fill="hold">
                            <p:stCondLst>
                              <p:cond delay="2000"/>
                            </p:stCondLst>
                            <p:childTnLst>
                              <p:par>
                                <p:cTn id="96" presetID="10" presetClass="entr" presetSubtype="0"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par>
                                <p:cTn id="99" presetID="10" presetClass="exit" presetSubtype="0" fill="hold" nodeType="withEffect">
                                  <p:stCondLst>
                                    <p:cond delay="0"/>
                                  </p:stCondLst>
                                  <p:childTnLst>
                                    <p:animEffect transition="out" filter="fade">
                                      <p:cBhvr>
                                        <p:cTn id="100" dur="500"/>
                                        <p:tgtEl>
                                          <p:spTgt spid="17"/>
                                        </p:tgtEl>
                                      </p:cBhvr>
                                    </p:animEffect>
                                    <p:set>
                                      <p:cBhvr>
                                        <p:cTn id="101" dur="1" fill="hold">
                                          <p:stCondLst>
                                            <p:cond delay="499"/>
                                          </p:stCondLst>
                                        </p:cTn>
                                        <p:tgtEl>
                                          <p:spTgt spid="17"/>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2.77778E-6 -4.07407E-6 L -0.2842 0.22616 " pathEditMode="relative" rAng="0" ptsTypes="AA">
                                      <p:cBhvr>
                                        <p:cTn id="105" dur="2000" fill="hold"/>
                                        <p:tgtEl>
                                          <p:spTgt spid="20"/>
                                        </p:tgtEl>
                                        <p:attrNameLst>
                                          <p:attrName>ppt_x</p:attrName>
                                          <p:attrName>ppt_y</p:attrName>
                                        </p:attrNameLst>
                                      </p:cBhvr>
                                      <p:rCtr x="-14219" y="11296"/>
                                    </p:animMotion>
                                  </p:childTnLst>
                                </p:cTn>
                              </p:par>
                            </p:childTnLst>
                          </p:cTn>
                        </p:par>
                        <p:par>
                          <p:cTn id="106" fill="hold">
                            <p:stCondLst>
                              <p:cond delay="2000"/>
                            </p:stCondLst>
                            <p:childTnLst>
                              <p:par>
                                <p:cTn id="107" presetID="10" presetClass="entr" presetSubtype="0" fill="hold" nodeType="after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500"/>
                                        <p:tgtEl>
                                          <p:spTgt spid="62"/>
                                        </p:tgtEl>
                                      </p:cBhvr>
                                    </p:animEffect>
                                  </p:childTnLst>
                                </p:cTn>
                              </p:par>
                              <p:par>
                                <p:cTn id="110" presetID="10" presetClass="exit" presetSubtype="0" fill="hold" nodeType="withEffect">
                                  <p:stCondLst>
                                    <p:cond delay="0"/>
                                  </p:stCondLst>
                                  <p:childTnLst>
                                    <p:animEffect transition="out" filter="fad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nodeType="clickEffect">
                                  <p:stCondLst>
                                    <p:cond delay="0"/>
                                  </p:stCondLst>
                                  <p:childTnLst>
                                    <p:animMotion origin="layout" path="M 2.5E-6 -2.22222E-6 L -0.39202 -0.05856 " pathEditMode="relative" rAng="0" ptsTypes="AA">
                                      <p:cBhvr>
                                        <p:cTn id="116" dur="2000" fill="hold"/>
                                        <p:tgtEl>
                                          <p:spTgt spid="15"/>
                                        </p:tgtEl>
                                        <p:attrNameLst>
                                          <p:attrName>ppt_x</p:attrName>
                                          <p:attrName>ppt_y</p:attrName>
                                        </p:attrNameLst>
                                      </p:cBhvr>
                                      <p:rCtr x="-19601" y="-2940"/>
                                    </p:animMotion>
                                  </p:childTnLst>
                                </p:cTn>
                              </p:par>
                            </p:childTnLst>
                          </p:cTn>
                        </p:par>
                        <p:par>
                          <p:cTn id="117" fill="hold">
                            <p:stCondLst>
                              <p:cond delay="2000"/>
                            </p:stCondLst>
                            <p:childTnLst>
                              <p:par>
                                <p:cTn id="118" presetID="10" presetClass="entr" presetSubtype="0"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500"/>
                                        <p:tgtEl>
                                          <p:spTgt spid="51"/>
                                        </p:tgtEl>
                                      </p:cBhvr>
                                    </p:animEffect>
                                  </p:childTnLst>
                                </p:cTn>
                              </p:par>
                              <p:par>
                                <p:cTn id="121" presetID="10" presetClass="exit" presetSubtype="0" fill="hold" nodeType="withEffect">
                                  <p:stCondLst>
                                    <p:cond delay="0"/>
                                  </p:stCondLst>
                                  <p:childTnLst>
                                    <p:animEffect transition="out" filter="fade">
                                      <p:cBhvr>
                                        <p:cTn id="122" dur="500"/>
                                        <p:tgtEl>
                                          <p:spTgt spid="15"/>
                                        </p:tgtEl>
                                      </p:cBhvr>
                                    </p:animEffect>
                                    <p:set>
                                      <p:cBhvr>
                                        <p:cTn id="123" dur="1" fill="hold">
                                          <p:stCondLst>
                                            <p:cond delay="499"/>
                                          </p:stCondLst>
                                        </p:cTn>
                                        <p:tgtEl>
                                          <p:spTgt spid="1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42" presetClass="path" presetSubtype="0" accel="50000" decel="50000" fill="hold" nodeType="clickEffect">
                                  <p:stCondLst>
                                    <p:cond delay="0"/>
                                  </p:stCondLst>
                                  <p:childTnLst>
                                    <p:animMotion origin="layout" path="M -1.38889E-6 4.07407E-6 L -0.4066 -0.02269 " pathEditMode="relative" rAng="0" ptsTypes="AA">
                                      <p:cBhvr>
                                        <p:cTn id="127" dur="2000" fill="hold"/>
                                        <p:tgtEl>
                                          <p:spTgt spid="16"/>
                                        </p:tgtEl>
                                        <p:attrNameLst>
                                          <p:attrName>ppt_x</p:attrName>
                                          <p:attrName>ppt_y</p:attrName>
                                        </p:attrNameLst>
                                      </p:cBhvr>
                                      <p:rCtr x="-20330" y="-1134"/>
                                    </p:animMotion>
                                  </p:childTnLst>
                                </p:cTn>
                              </p:par>
                            </p:childTnLst>
                          </p:cTn>
                        </p:par>
                        <p:par>
                          <p:cTn id="128" fill="hold">
                            <p:stCondLst>
                              <p:cond delay="2000"/>
                            </p:stCondLst>
                            <p:childTnLst>
                              <p:par>
                                <p:cTn id="129" presetID="10" presetClass="entr" presetSubtype="0"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par>
                                <p:cTn id="132" presetID="10" presetClass="exit" presetSubtype="0" fill="hold" nodeType="withEffect">
                                  <p:stCondLst>
                                    <p:cond delay="0"/>
                                  </p:stCondLst>
                                  <p:childTnLst>
                                    <p:animEffect transition="out" filter="fade">
                                      <p:cBhvr>
                                        <p:cTn id="133" dur="500"/>
                                        <p:tgtEl>
                                          <p:spTgt spid="16"/>
                                        </p:tgtEl>
                                      </p:cBhvr>
                                    </p:animEffect>
                                    <p:set>
                                      <p:cBhvr>
                                        <p:cTn id="134" dur="1" fill="hold">
                                          <p:stCondLst>
                                            <p:cond delay="499"/>
                                          </p:stCondLst>
                                        </p:cTn>
                                        <p:tgtEl>
                                          <p:spTgt spid="16"/>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nodeType="clickEffect">
                                  <p:stCondLst>
                                    <p:cond delay="0"/>
                                  </p:stCondLst>
                                  <p:childTnLst>
                                    <p:animMotion origin="layout" path="M 1.38889E-6 -4.44444E-6 L -0.4 -0.05185 " pathEditMode="relative" rAng="0" ptsTypes="AA">
                                      <p:cBhvr>
                                        <p:cTn id="138" dur="2000" fill="hold"/>
                                        <p:tgtEl>
                                          <p:spTgt spid="21"/>
                                        </p:tgtEl>
                                        <p:attrNameLst>
                                          <p:attrName>ppt_x</p:attrName>
                                          <p:attrName>ppt_y</p:attrName>
                                        </p:attrNameLst>
                                      </p:cBhvr>
                                      <p:rCtr x="-20000" y="-2593"/>
                                    </p:animMotion>
                                  </p:childTnLst>
                                </p:cTn>
                              </p:par>
                            </p:childTnLst>
                          </p:cTn>
                        </p:par>
                        <p:par>
                          <p:cTn id="139" fill="hold">
                            <p:stCondLst>
                              <p:cond delay="2000"/>
                            </p:stCondLst>
                            <p:childTnLst>
                              <p:par>
                                <p:cTn id="140" presetID="10" presetClass="entr" presetSubtype="0" fill="hold" nodeType="after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fade">
                                      <p:cBhvr>
                                        <p:cTn id="142" dur="500"/>
                                        <p:tgtEl>
                                          <p:spTgt spid="55"/>
                                        </p:tgtEl>
                                      </p:cBhvr>
                                    </p:animEffect>
                                  </p:childTnLst>
                                </p:cTn>
                              </p:par>
                              <p:par>
                                <p:cTn id="143" presetID="10" presetClass="exit" presetSubtype="0" fill="hold"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2" presetClass="path" presetSubtype="0" accel="50000" decel="50000" fill="hold" nodeType="clickEffect">
                                  <p:stCondLst>
                                    <p:cond delay="0"/>
                                  </p:stCondLst>
                                  <p:childTnLst>
                                    <p:animMotion origin="layout" path="M 2.77778E-6 -7.40741E-7 L -0.46025 0.30579 " pathEditMode="relative" rAng="0" ptsTypes="AA">
                                      <p:cBhvr>
                                        <p:cTn id="149" dur="2000" fill="hold"/>
                                        <p:tgtEl>
                                          <p:spTgt spid="23"/>
                                        </p:tgtEl>
                                        <p:attrNameLst>
                                          <p:attrName>ppt_x</p:attrName>
                                          <p:attrName>ppt_y</p:attrName>
                                        </p:attrNameLst>
                                      </p:cBhvr>
                                      <p:rCtr x="-23021" y="15278"/>
                                    </p:animMotion>
                                  </p:childTnLst>
                                </p:cTn>
                              </p:par>
                            </p:childTnLst>
                          </p:cTn>
                        </p:par>
                        <p:par>
                          <p:cTn id="150" fill="hold">
                            <p:stCondLst>
                              <p:cond delay="2000"/>
                            </p:stCondLst>
                            <p:childTnLst>
                              <p:par>
                                <p:cTn id="151" presetID="10" presetClass="entr" presetSubtype="0" fill="hold"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500"/>
                                        <p:tgtEl>
                                          <p:spTgt spid="59"/>
                                        </p:tgtEl>
                                      </p:cBhvr>
                                    </p:animEffect>
                                  </p:childTnLst>
                                </p:cTn>
                              </p:par>
                              <p:par>
                                <p:cTn id="154" presetID="10" presetClass="exit" presetSubtype="0" fill="hold" nodeType="withEffect">
                                  <p:stCondLst>
                                    <p:cond delay="0"/>
                                  </p:stCondLst>
                                  <p:childTnLst>
                                    <p:animEffect transition="out" filter="fade">
                                      <p:cBhvr>
                                        <p:cTn id="155" dur="500"/>
                                        <p:tgtEl>
                                          <p:spTgt spid="23"/>
                                        </p:tgtEl>
                                      </p:cBhvr>
                                    </p:animEffect>
                                    <p:set>
                                      <p:cBhvr>
                                        <p:cTn id="156" dur="1" fill="hold">
                                          <p:stCondLst>
                                            <p:cond delay="499"/>
                                          </p:stCondLst>
                                        </p:cTn>
                                        <p:tgtEl>
                                          <p:spTgt spid="23"/>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42" presetClass="path" presetSubtype="0" accel="50000" decel="50000" fill="hold" nodeType="clickEffect">
                                  <p:stCondLst>
                                    <p:cond delay="0"/>
                                  </p:stCondLst>
                                  <p:childTnLst>
                                    <p:animMotion origin="layout" path="M -1.94444E-6 1.85185E-6 L -0.44045 0.28518 " pathEditMode="relative" rAng="0" ptsTypes="AA">
                                      <p:cBhvr>
                                        <p:cTn id="160" dur="2000" fill="hold"/>
                                        <p:tgtEl>
                                          <p:spTgt spid="19"/>
                                        </p:tgtEl>
                                        <p:attrNameLst>
                                          <p:attrName>ppt_x</p:attrName>
                                          <p:attrName>ppt_y</p:attrName>
                                        </p:attrNameLst>
                                      </p:cBhvr>
                                      <p:rCtr x="-22031" y="14259"/>
                                    </p:animMotion>
                                  </p:childTnLst>
                                </p:cTn>
                              </p:par>
                            </p:childTnLst>
                          </p:cTn>
                        </p:par>
                        <p:par>
                          <p:cTn id="161" fill="hold">
                            <p:stCondLst>
                              <p:cond delay="2000"/>
                            </p:stCondLst>
                            <p:childTnLst>
                              <p:par>
                                <p:cTn id="162" presetID="10" presetClass="entr" presetSubtype="0" fill="hold" nodeType="after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fade">
                                      <p:cBhvr>
                                        <p:cTn id="164" dur="500"/>
                                        <p:tgtEl>
                                          <p:spTgt spid="63"/>
                                        </p:tgtEl>
                                      </p:cBhvr>
                                    </p:animEffect>
                                  </p:childTnLst>
                                </p:cTn>
                              </p:par>
                              <p:par>
                                <p:cTn id="165" presetID="10" presetClass="exit" presetSubtype="0" fill="hold" nodeType="withEffect">
                                  <p:stCondLst>
                                    <p:cond delay="0"/>
                                  </p:stCondLst>
                                  <p:childTnLst>
                                    <p:animEffect transition="out" filter="fade">
                                      <p:cBhvr>
                                        <p:cTn id="166" dur="500"/>
                                        <p:tgtEl>
                                          <p:spTgt spid="19"/>
                                        </p:tgtEl>
                                      </p:cBhvr>
                                    </p:animEffect>
                                    <p:set>
                                      <p:cBhvr>
                                        <p:cTn id="167" dur="1" fill="hold">
                                          <p:stCondLst>
                                            <p:cond delay="499"/>
                                          </p:stCondLst>
                                        </p:cTn>
                                        <p:tgtEl>
                                          <p:spTgt spid="19"/>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42" presetClass="path" presetSubtype="0" accel="50000" decel="50000" fill="hold" nodeType="clickEffect">
                                  <p:stCondLst>
                                    <p:cond delay="0"/>
                                  </p:stCondLst>
                                  <p:childTnLst>
                                    <p:animMotion origin="layout" path="M -2.22222E-6 -3.33333E-6 L -0.45729 -0.02245 " pathEditMode="relative" rAng="0" ptsTypes="AA">
                                      <p:cBhvr>
                                        <p:cTn id="171" dur="2000" fill="hold"/>
                                        <p:tgtEl>
                                          <p:spTgt spid="27"/>
                                        </p:tgtEl>
                                        <p:attrNameLst>
                                          <p:attrName>ppt_x</p:attrName>
                                          <p:attrName>ppt_y</p:attrName>
                                        </p:attrNameLst>
                                      </p:cBhvr>
                                      <p:rCtr x="-22865" y="-1134"/>
                                    </p:animMotion>
                                  </p:childTnLst>
                                </p:cTn>
                              </p:par>
                            </p:childTnLst>
                          </p:cTn>
                        </p:par>
                        <p:par>
                          <p:cTn id="172" fill="hold">
                            <p:stCondLst>
                              <p:cond delay="2000"/>
                            </p:stCondLst>
                            <p:childTnLst>
                              <p:par>
                                <p:cTn id="173" presetID="10" presetClass="entr" presetSubtype="0" fill="hold" nodeType="afterEffect">
                                  <p:stCondLst>
                                    <p:cond delay="0"/>
                                  </p:stCondLst>
                                  <p:childTnLst>
                                    <p:set>
                                      <p:cBhvr>
                                        <p:cTn id="174" dur="1" fill="hold">
                                          <p:stCondLst>
                                            <p:cond delay="0"/>
                                          </p:stCondLst>
                                        </p:cTn>
                                        <p:tgtEl>
                                          <p:spTgt spid="52"/>
                                        </p:tgtEl>
                                        <p:attrNameLst>
                                          <p:attrName>style.visibility</p:attrName>
                                        </p:attrNameLst>
                                      </p:cBhvr>
                                      <p:to>
                                        <p:strVal val="visible"/>
                                      </p:to>
                                    </p:set>
                                    <p:animEffect transition="in" filter="fade">
                                      <p:cBhvr>
                                        <p:cTn id="175" dur="500"/>
                                        <p:tgtEl>
                                          <p:spTgt spid="52"/>
                                        </p:tgtEl>
                                      </p:cBhvr>
                                    </p:animEffect>
                                  </p:childTnLst>
                                </p:cTn>
                              </p:par>
                              <p:par>
                                <p:cTn id="176" presetID="10" presetClass="exit" presetSubtype="0" fill="hold" nodeType="withEffect">
                                  <p:stCondLst>
                                    <p:cond delay="0"/>
                                  </p:stCondLst>
                                  <p:childTnLst>
                                    <p:animEffect transition="out" filter="fade">
                                      <p:cBhvr>
                                        <p:cTn id="177" dur="500"/>
                                        <p:tgtEl>
                                          <p:spTgt spid="27"/>
                                        </p:tgtEl>
                                      </p:cBhvr>
                                    </p:animEffect>
                                    <p:set>
                                      <p:cBhvr>
                                        <p:cTn id="178" dur="1" fill="hold">
                                          <p:stCondLst>
                                            <p:cond delay="499"/>
                                          </p:stCondLst>
                                        </p:cTn>
                                        <p:tgtEl>
                                          <p:spTgt spid="27"/>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42" presetClass="path" presetSubtype="0" accel="50000" decel="50000" fill="hold" nodeType="clickEffect">
                                  <p:stCondLst>
                                    <p:cond delay="0"/>
                                  </p:stCondLst>
                                  <p:childTnLst>
                                    <p:animMotion origin="layout" path="M -4.16667E-6 3.33333E-6 L -0.49965 0.03426 " pathEditMode="relative" rAng="0" ptsTypes="AA">
                                      <p:cBhvr>
                                        <p:cTn id="182" dur="2000" fill="hold"/>
                                        <p:tgtEl>
                                          <p:spTgt spid="26"/>
                                        </p:tgtEl>
                                        <p:attrNameLst>
                                          <p:attrName>ppt_x</p:attrName>
                                          <p:attrName>ppt_y</p:attrName>
                                        </p:attrNameLst>
                                      </p:cBhvr>
                                      <p:rCtr x="-24983" y="1713"/>
                                    </p:animMotion>
                                  </p:childTnLst>
                                </p:cTn>
                              </p:par>
                            </p:childTnLst>
                          </p:cTn>
                        </p:par>
                        <p:par>
                          <p:cTn id="183" fill="hold">
                            <p:stCondLst>
                              <p:cond delay="2000"/>
                            </p:stCondLst>
                            <p:childTnLst>
                              <p:par>
                                <p:cTn id="184" presetID="10" presetClass="entr" presetSubtype="0" fill="hold" nodeType="afterEffect">
                                  <p:stCondLst>
                                    <p:cond delay="0"/>
                                  </p:stCondLst>
                                  <p:childTnLst>
                                    <p:set>
                                      <p:cBhvr>
                                        <p:cTn id="185" dur="1" fill="hold">
                                          <p:stCondLst>
                                            <p:cond delay="0"/>
                                          </p:stCondLst>
                                        </p:cTn>
                                        <p:tgtEl>
                                          <p:spTgt spid="36"/>
                                        </p:tgtEl>
                                        <p:attrNameLst>
                                          <p:attrName>style.visibility</p:attrName>
                                        </p:attrNameLst>
                                      </p:cBhvr>
                                      <p:to>
                                        <p:strVal val="visible"/>
                                      </p:to>
                                    </p:set>
                                    <p:animEffect transition="in" filter="fade">
                                      <p:cBhvr>
                                        <p:cTn id="186" dur="500"/>
                                        <p:tgtEl>
                                          <p:spTgt spid="36"/>
                                        </p:tgtEl>
                                      </p:cBhvr>
                                    </p:animEffect>
                                  </p:childTnLst>
                                </p:cTn>
                              </p:par>
                              <p:par>
                                <p:cTn id="187" presetID="10" presetClass="exit" presetSubtype="0" fill="hold" nodeType="withEffect">
                                  <p:stCondLst>
                                    <p:cond delay="0"/>
                                  </p:stCondLst>
                                  <p:childTnLst>
                                    <p:animEffect transition="out" filter="fade">
                                      <p:cBhvr>
                                        <p:cTn id="188" dur="500"/>
                                        <p:tgtEl>
                                          <p:spTgt spid="26"/>
                                        </p:tgtEl>
                                      </p:cBhvr>
                                    </p:animEffect>
                                    <p:set>
                                      <p:cBhvr>
                                        <p:cTn id="189" dur="1" fill="hold">
                                          <p:stCondLst>
                                            <p:cond delay="499"/>
                                          </p:stCondLst>
                                        </p:cTn>
                                        <p:tgtEl>
                                          <p:spTgt spid="26"/>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42" presetClass="path" presetSubtype="0" accel="50000" decel="50000" fill="hold" nodeType="clickEffect">
                                  <p:stCondLst>
                                    <p:cond delay="0"/>
                                  </p:stCondLst>
                                  <p:childTnLst>
                                    <p:animMotion origin="layout" path="M 4.16667E-6 0 L -0.45 0.10926 " pathEditMode="relative" rAng="0" ptsTypes="AA">
                                      <p:cBhvr>
                                        <p:cTn id="193" dur="2000" fill="hold"/>
                                        <p:tgtEl>
                                          <p:spTgt spid="22"/>
                                        </p:tgtEl>
                                        <p:attrNameLst>
                                          <p:attrName>ppt_x</p:attrName>
                                          <p:attrName>ppt_y</p:attrName>
                                        </p:attrNameLst>
                                      </p:cBhvr>
                                      <p:rCtr x="-22500" y="5463"/>
                                    </p:animMotion>
                                  </p:childTnLst>
                                </p:cTn>
                              </p:par>
                            </p:childTnLst>
                          </p:cTn>
                        </p:par>
                        <p:par>
                          <p:cTn id="194" fill="hold">
                            <p:stCondLst>
                              <p:cond delay="2000"/>
                            </p:stCondLst>
                            <p:childTnLst>
                              <p:par>
                                <p:cTn id="195" presetID="10" presetClass="entr" presetSubtype="0" fill="hold" nodeType="afterEffect">
                                  <p:stCondLst>
                                    <p:cond delay="0"/>
                                  </p:stCondLst>
                                  <p:childTnLst>
                                    <p:set>
                                      <p:cBhvr>
                                        <p:cTn id="196" dur="1" fill="hold">
                                          <p:stCondLst>
                                            <p:cond delay="0"/>
                                          </p:stCondLst>
                                        </p:cTn>
                                        <p:tgtEl>
                                          <p:spTgt spid="56"/>
                                        </p:tgtEl>
                                        <p:attrNameLst>
                                          <p:attrName>style.visibility</p:attrName>
                                        </p:attrNameLst>
                                      </p:cBhvr>
                                      <p:to>
                                        <p:strVal val="visible"/>
                                      </p:to>
                                    </p:set>
                                    <p:animEffect transition="in" filter="fade">
                                      <p:cBhvr>
                                        <p:cTn id="197" dur="500"/>
                                        <p:tgtEl>
                                          <p:spTgt spid="56"/>
                                        </p:tgtEl>
                                      </p:cBhvr>
                                    </p:animEffect>
                                  </p:childTnLst>
                                </p:cTn>
                              </p:par>
                              <p:par>
                                <p:cTn id="198" presetID="10" presetClass="exit" presetSubtype="0" fill="hold" nodeType="withEffect">
                                  <p:stCondLst>
                                    <p:cond delay="0"/>
                                  </p:stCondLst>
                                  <p:childTnLst>
                                    <p:animEffect transition="out" filter="fade">
                                      <p:cBhvr>
                                        <p:cTn id="199" dur="500"/>
                                        <p:tgtEl>
                                          <p:spTgt spid="22"/>
                                        </p:tgtEl>
                                      </p:cBhvr>
                                    </p:animEffect>
                                    <p:set>
                                      <p:cBhvr>
                                        <p:cTn id="200" dur="1" fill="hold">
                                          <p:stCondLst>
                                            <p:cond delay="499"/>
                                          </p:stCondLst>
                                        </p:cTn>
                                        <p:tgtEl>
                                          <p:spTgt spid="22"/>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42" presetClass="path" presetSubtype="0" accel="50000" decel="50000" fill="hold" nodeType="clickEffect">
                                  <p:stCondLst>
                                    <p:cond delay="0"/>
                                  </p:stCondLst>
                                  <p:childTnLst>
                                    <p:animMotion origin="layout" path="M 0 -7.40741E-7 L -0.51181 0.20301 " pathEditMode="relative" rAng="0" ptsTypes="AA">
                                      <p:cBhvr>
                                        <p:cTn id="204" dur="2000" fill="hold"/>
                                        <p:tgtEl>
                                          <p:spTgt spid="25"/>
                                        </p:tgtEl>
                                        <p:attrNameLst>
                                          <p:attrName>ppt_x</p:attrName>
                                          <p:attrName>ppt_y</p:attrName>
                                        </p:attrNameLst>
                                      </p:cBhvr>
                                      <p:rCtr x="-25590" y="10139"/>
                                    </p:animMotion>
                                  </p:childTnLst>
                                </p:cTn>
                              </p:par>
                            </p:childTnLst>
                          </p:cTn>
                        </p:par>
                        <p:par>
                          <p:cTn id="205" fill="hold">
                            <p:stCondLst>
                              <p:cond delay="2000"/>
                            </p:stCondLst>
                            <p:childTnLst>
                              <p:par>
                                <p:cTn id="206" presetID="10" presetClass="entr" presetSubtype="0" fill="hold" nodeType="afterEffect">
                                  <p:stCondLst>
                                    <p:cond delay="0"/>
                                  </p:stCondLst>
                                  <p:childTnLst>
                                    <p:set>
                                      <p:cBhvr>
                                        <p:cTn id="207" dur="1" fill="hold">
                                          <p:stCondLst>
                                            <p:cond delay="0"/>
                                          </p:stCondLst>
                                        </p:cTn>
                                        <p:tgtEl>
                                          <p:spTgt spid="60"/>
                                        </p:tgtEl>
                                        <p:attrNameLst>
                                          <p:attrName>style.visibility</p:attrName>
                                        </p:attrNameLst>
                                      </p:cBhvr>
                                      <p:to>
                                        <p:strVal val="visible"/>
                                      </p:to>
                                    </p:set>
                                    <p:animEffect transition="in" filter="fade">
                                      <p:cBhvr>
                                        <p:cTn id="208" dur="500"/>
                                        <p:tgtEl>
                                          <p:spTgt spid="60"/>
                                        </p:tgtEl>
                                      </p:cBhvr>
                                    </p:animEffect>
                                  </p:childTnLst>
                                </p:cTn>
                              </p:par>
                              <p:par>
                                <p:cTn id="209" presetID="10" presetClass="exit" presetSubtype="0" fill="hold" nodeType="withEffect">
                                  <p:stCondLst>
                                    <p:cond delay="0"/>
                                  </p:stCondLst>
                                  <p:childTnLst>
                                    <p:animEffect transition="out" filter="fade">
                                      <p:cBhvr>
                                        <p:cTn id="210" dur="500"/>
                                        <p:tgtEl>
                                          <p:spTgt spid="25"/>
                                        </p:tgtEl>
                                      </p:cBhvr>
                                    </p:animEffect>
                                    <p:set>
                                      <p:cBhvr>
                                        <p:cTn id="211" dur="1" fill="hold">
                                          <p:stCondLst>
                                            <p:cond delay="499"/>
                                          </p:stCondLst>
                                        </p:cTn>
                                        <p:tgtEl>
                                          <p:spTgt spid="25"/>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42" presetClass="path" presetSubtype="0" accel="50000" decel="50000" fill="hold" nodeType="clickEffect">
                                  <p:stCondLst>
                                    <p:cond delay="0"/>
                                  </p:stCondLst>
                                  <p:childTnLst>
                                    <p:animMotion origin="layout" path="M -3.05556E-6 1.11022E-16 L -0.48871 0.25509 " pathEditMode="relative" rAng="0" ptsTypes="AA">
                                      <p:cBhvr>
                                        <p:cTn id="215" dur="2000" fill="hold"/>
                                        <p:tgtEl>
                                          <p:spTgt spid="24"/>
                                        </p:tgtEl>
                                        <p:attrNameLst>
                                          <p:attrName>ppt_x</p:attrName>
                                          <p:attrName>ppt_y</p:attrName>
                                        </p:attrNameLst>
                                      </p:cBhvr>
                                      <p:rCtr x="-24444" y="12755"/>
                                    </p:animMotion>
                                  </p:childTnLst>
                                </p:cTn>
                              </p:par>
                            </p:childTnLst>
                          </p:cTn>
                        </p:par>
                        <p:par>
                          <p:cTn id="216" fill="hold">
                            <p:stCondLst>
                              <p:cond delay="2000"/>
                            </p:stCondLst>
                            <p:childTnLst>
                              <p:par>
                                <p:cTn id="217" presetID="10" presetClass="entr" presetSubtype="0" fill="hold" nodeType="afterEffect">
                                  <p:stCondLst>
                                    <p:cond delay="0"/>
                                  </p:stCondLst>
                                  <p:childTnLst>
                                    <p:set>
                                      <p:cBhvr>
                                        <p:cTn id="218" dur="1" fill="hold">
                                          <p:stCondLst>
                                            <p:cond delay="0"/>
                                          </p:stCondLst>
                                        </p:cTn>
                                        <p:tgtEl>
                                          <p:spTgt spid="64"/>
                                        </p:tgtEl>
                                        <p:attrNameLst>
                                          <p:attrName>style.visibility</p:attrName>
                                        </p:attrNameLst>
                                      </p:cBhvr>
                                      <p:to>
                                        <p:strVal val="visible"/>
                                      </p:to>
                                    </p:set>
                                    <p:animEffect transition="in" filter="fade">
                                      <p:cBhvr>
                                        <p:cTn id="219" dur="500"/>
                                        <p:tgtEl>
                                          <p:spTgt spid="64"/>
                                        </p:tgtEl>
                                      </p:cBhvr>
                                    </p:animEffect>
                                  </p:childTnLst>
                                </p:cTn>
                              </p:par>
                              <p:par>
                                <p:cTn id="220" presetID="10" presetClass="exit" presetSubtype="0" fill="hold" nodeType="withEffect">
                                  <p:stCondLst>
                                    <p:cond delay="0"/>
                                  </p:stCondLst>
                                  <p:childTnLst>
                                    <p:animEffect transition="out" filter="fade">
                                      <p:cBhvr>
                                        <p:cTn id="221" dur="500"/>
                                        <p:tgtEl>
                                          <p:spTgt spid="24"/>
                                        </p:tgtEl>
                                      </p:cBhvr>
                                    </p:animEffect>
                                    <p:set>
                                      <p:cBhvr>
                                        <p:cTn id="222" dur="1" fill="hold">
                                          <p:stCondLst>
                                            <p:cond delay="499"/>
                                          </p:stCondLst>
                                        </p:cTn>
                                        <p:tgtEl>
                                          <p:spTgt spid="24"/>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65"/>
                                        </p:tgtEl>
                                        <p:attrNameLst>
                                          <p:attrName>style.visibility</p:attrName>
                                        </p:attrNameLst>
                                      </p:cBhvr>
                                      <p:to>
                                        <p:strVal val="visible"/>
                                      </p:to>
                                    </p:set>
                                    <p:animEffect transition="in" filter="fade">
                                      <p:cBhvr>
                                        <p:cTn id="2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FE13C2-C580-4FF3-A137-75D86753AEB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3:2</a:t>
            </a:r>
          </a:p>
        </p:txBody>
      </p:sp>
      <p:sp>
        <p:nvSpPr>
          <p:cNvPr id="3" name="Rectangle 2">
            <a:extLst>
              <a:ext uri="{FF2B5EF4-FFF2-40B4-BE49-F238E27FC236}">
                <a16:creationId xmlns:a16="http://schemas.microsoft.com/office/drawing/2014/main" id="{00251F02-4F97-4587-A382-1D77FCE4E2E5}"/>
              </a:ext>
            </a:extLst>
          </p:cNvPr>
          <p:cNvSpPr/>
          <p:nvPr/>
        </p:nvSpPr>
        <p:spPr>
          <a:xfrm>
            <a:off x="1427165" y="835200"/>
            <a:ext cx="6289671" cy="830997"/>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24 bean bags, shared equally between 2 teams. </a:t>
            </a:r>
            <a:br>
              <a:rPr lang="en-US" sz="2400" dirty="0">
                <a:latin typeface="Myriad Pro" panose="020B0503030403020204" pitchFamily="34" charset="0"/>
                <a:ea typeface="Times New Roman" panose="02020603050405020304" pitchFamily="18" charset="0"/>
                <a:cs typeface="Times New Roman" panose="02020603050405020304" pitchFamily="18" charset="0"/>
              </a:rPr>
            </a:br>
            <a:r>
              <a:rPr lang="en-US" sz="2400" dirty="0">
                <a:latin typeface="Myriad Pro" panose="020B0503030403020204" pitchFamily="34" charset="0"/>
                <a:ea typeface="Times New Roman" panose="02020603050405020304" pitchFamily="18" charset="0"/>
                <a:cs typeface="Times New Roman" panose="02020603050405020304" pitchFamily="18" charset="0"/>
              </a:rPr>
              <a:t>How many for each team?</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49FC57FF-D031-450C-AADC-E30896F1FB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24212" y="3600437"/>
            <a:ext cx="5495576" cy="2779722"/>
          </a:xfrm>
          <a:prstGeom prst="rect">
            <a:avLst/>
          </a:prstGeom>
        </p:spPr>
      </p:pic>
      <p:sp>
        <p:nvSpPr>
          <p:cNvPr id="6" name="Rectangle 5">
            <a:extLst>
              <a:ext uri="{FF2B5EF4-FFF2-40B4-BE49-F238E27FC236}">
                <a16:creationId xmlns:a16="http://schemas.microsoft.com/office/drawing/2014/main" id="{94828570-1485-4FC1-AC60-7307FF39CF3B}"/>
              </a:ext>
            </a:extLst>
          </p:cNvPr>
          <p:cNvSpPr/>
          <p:nvPr/>
        </p:nvSpPr>
        <p:spPr>
          <a:xfrm>
            <a:off x="2555776" y="3861048"/>
            <a:ext cx="1129412" cy="461665"/>
          </a:xfrm>
          <a:prstGeom prst="rect">
            <a:avLst/>
          </a:prstGeom>
        </p:spPr>
        <p:txBody>
          <a:bodyPr wrap="none">
            <a:spAutoFit/>
          </a:bodyPr>
          <a:lstStyle/>
          <a:p>
            <a:pPr algn="ctr"/>
            <a:r>
              <a:rPr lang="en-GB" sz="2400" dirty="0">
                <a:latin typeface="Myriad Pro" panose="020B0503030403020204" pitchFamily="34" charset="0"/>
                <a:cs typeface="Times New Roman" panose="02020603050405020304" pitchFamily="18" charset="0"/>
              </a:rPr>
              <a:t>Team A</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9FA0702E-5D82-4848-B88E-41A00B208720}"/>
              </a:ext>
            </a:extLst>
          </p:cNvPr>
          <p:cNvSpPr/>
          <p:nvPr/>
        </p:nvSpPr>
        <p:spPr>
          <a:xfrm>
            <a:off x="5470034" y="3861048"/>
            <a:ext cx="1106971" cy="461665"/>
          </a:xfrm>
          <a:prstGeom prst="rect">
            <a:avLst/>
          </a:prstGeom>
        </p:spPr>
        <p:txBody>
          <a:bodyPr wrap="none">
            <a:spAutoFit/>
          </a:bodyPr>
          <a:lstStyle/>
          <a:p>
            <a:pPr algn="ctr"/>
            <a:r>
              <a:rPr lang="en-GB" sz="2400" dirty="0">
                <a:latin typeface="Myriad Pro" panose="020B0503030403020204" pitchFamily="34" charset="0"/>
                <a:cs typeface="Times New Roman" panose="02020603050405020304" pitchFamily="18" charset="0"/>
              </a:rPr>
              <a:t>Team B</a:t>
            </a:r>
            <a:endParaRPr lang="en-GB" sz="2400" dirty="0">
              <a:latin typeface="Myriad Pro" panose="020B0503030403020204" pitchFamily="34" charset="0"/>
            </a:endParaRPr>
          </a:p>
        </p:txBody>
      </p:sp>
      <p:pic>
        <p:nvPicPr>
          <p:cNvPr id="9" name="Picture 8">
            <a:extLst>
              <a:ext uri="{FF2B5EF4-FFF2-40B4-BE49-F238E27FC236}">
                <a16:creationId xmlns:a16="http://schemas.microsoft.com/office/drawing/2014/main" id="{E4671165-A8C8-41C6-903B-1C4D8D1DC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701" y="2286041"/>
            <a:ext cx="548749" cy="535365"/>
          </a:xfrm>
          <a:prstGeom prst="rect">
            <a:avLst/>
          </a:prstGeom>
        </p:spPr>
      </p:pic>
      <p:pic>
        <p:nvPicPr>
          <p:cNvPr id="10" name="Picture 9">
            <a:extLst>
              <a:ext uri="{FF2B5EF4-FFF2-40B4-BE49-F238E27FC236}">
                <a16:creationId xmlns:a16="http://schemas.microsoft.com/office/drawing/2014/main" id="{80964DA9-13B8-495B-BA5C-1AFB26AD3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075" y="1916832"/>
            <a:ext cx="548749" cy="535365"/>
          </a:xfrm>
          <a:prstGeom prst="rect">
            <a:avLst/>
          </a:prstGeom>
        </p:spPr>
      </p:pic>
      <p:pic>
        <p:nvPicPr>
          <p:cNvPr id="11" name="Picture 10">
            <a:extLst>
              <a:ext uri="{FF2B5EF4-FFF2-40B4-BE49-F238E27FC236}">
                <a16:creationId xmlns:a16="http://schemas.microsoft.com/office/drawing/2014/main" id="{76573FE8-C110-4C16-BDB9-116E9ADC0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401" y="2625686"/>
            <a:ext cx="548749" cy="535365"/>
          </a:xfrm>
          <a:prstGeom prst="rect">
            <a:avLst/>
          </a:prstGeom>
        </p:spPr>
      </p:pic>
      <p:pic>
        <p:nvPicPr>
          <p:cNvPr id="12" name="Picture 11">
            <a:extLst>
              <a:ext uri="{FF2B5EF4-FFF2-40B4-BE49-F238E27FC236}">
                <a16:creationId xmlns:a16="http://schemas.microsoft.com/office/drawing/2014/main" id="{CE810BFF-D890-4A52-B579-CE16ED6C1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070" y="2317968"/>
            <a:ext cx="548749" cy="535365"/>
          </a:xfrm>
          <a:prstGeom prst="rect">
            <a:avLst/>
          </a:prstGeom>
        </p:spPr>
      </p:pic>
      <p:pic>
        <p:nvPicPr>
          <p:cNvPr id="13" name="Picture 12">
            <a:extLst>
              <a:ext uri="{FF2B5EF4-FFF2-40B4-BE49-F238E27FC236}">
                <a16:creationId xmlns:a16="http://schemas.microsoft.com/office/drawing/2014/main" id="{35A92D0B-07A4-4A44-B8C1-B7E585B2D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6131" y="1802484"/>
            <a:ext cx="548749" cy="535365"/>
          </a:xfrm>
          <a:prstGeom prst="rect">
            <a:avLst/>
          </a:prstGeom>
        </p:spPr>
      </p:pic>
      <p:pic>
        <p:nvPicPr>
          <p:cNvPr id="14" name="Picture 13">
            <a:extLst>
              <a:ext uri="{FF2B5EF4-FFF2-40B4-BE49-F238E27FC236}">
                <a16:creationId xmlns:a16="http://schemas.microsoft.com/office/drawing/2014/main" id="{6418F752-76BF-4331-96F1-018C81C9C1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341" y="2948938"/>
            <a:ext cx="548749" cy="535365"/>
          </a:xfrm>
          <a:prstGeom prst="rect">
            <a:avLst/>
          </a:prstGeom>
        </p:spPr>
      </p:pic>
      <p:pic>
        <p:nvPicPr>
          <p:cNvPr id="15" name="Picture 14">
            <a:extLst>
              <a:ext uri="{FF2B5EF4-FFF2-40B4-BE49-F238E27FC236}">
                <a16:creationId xmlns:a16="http://schemas.microsoft.com/office/drawing/2014/main" id="{A98F6E2B-6A09-40D2-88B9-379A1B5B0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138" y="2572193"/>
            <a:ext cx="548749" cy="535365"/>
          </a:xfrm>
          <a:prstGeom prst="rect">
            <a:avLst/>
          </a:prstGeom>
        </p:spPr>
      </p:pic>
      <p:pic>
        <p:nvPicPr>
          <p:cNvPr id="16" name="Picture 15">
            <a:extLst>
              <a:ext uri="{FF2B5EF4-FFF2-40B4-BE49-F238E27FC236}">
                <a16:creationId xmlns:a16="http://schemas.microsoft.com/office/drawing/2014/main" id="{A8D480D4-AE80-41F6-8A64-287F29383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948" y="2241869"/>
            <a:ext cx="548749" cy="535365"/>
          </a:xfrm>
          <a:prstGeom prst="rect">
            <a:avLst/>
          </a:prstGeom>
        </p:spPr>
      </p:pic>
      <p:pic>
        <p:nvPicPr>
          <p:cNvPr id="17" name="Picture 16">
            <a:extLst>
              <a:ext uri="{FF2B5EF4-FFF2-40B4-BE49-F238E27FC236}">
                <a16:creationId xmlns:a16="http://schemas.microsoft.com/office/drawing/2014/main" id="{BFB1A988-BBB2-40FD-84D0-768208294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396" y="2090321"/>
            <a:ext cx="548749" cy="535365"/>
          </a:xfrm>
          <a:prstGeom prst="rect">
            <a:avLst/>
          </a:prstGeom>
        </p:spPr>
      </p:pic>
      <p:pic>
        <p:nvPicPr>
          <p:cNvPr id="18" name="Picture 17">
            <a:extLst>
              <a:ext uri="{FF2B5EF4-FFF2-40B4-BE49-F238E27FC236}">
                <a16:creationId xmlns:a16="http://schemas.microsoft.com/office/drawing/2014/main" id="{FD18EAB5-8C1B-4A70-8284-895D369AA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8743" y="1762604"/>
            <a:ext cx="548749" cy="535365"/>
          </a:xfrm>
          <a:prstGeom prst="rect">
            <a:avLst/>
          </a:prstGeom>
        </p:spPr>
      </p:pic>
      <p:pic>
        <p:nvPicPr>
          <p:cNvPr id="19" name="Picture 18">
            <a:extLst>
              <a:ext uri="{FF2B5EF4-FFF2-40B4-BE49-F238E27FC236}">
                <a16:creationId xmlns:a16="http://schemas.microsoft.com/office/drawing/2014/main" id="{DDE3669E-55DC-41D9-A1DA-4C8C02AB9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002" y="2782127"/>
            <a:ext cx="548749" cy="535365"/>
          </a:xfrm>
          <a:prstGeom prst="rect">
            <a:avLst/>
          </a:prstGeom>
        </p:spPr>
      </p:pic>
      <p:pic>
        <p:nvPicPr>
          <p:cNvPr id="20" name="Picture 19">
            <a:extLst>
              <a:ext uri="{FF2B5EF4-FFF2-40B4-BE49-F238E27FC236}">
                <a16:creationId xmlns:a16="http://schemas.microsoft.com/office/drawing/2014/main" id="{94681AAD-57D4-4C3B-9325-B7286543A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7125" y="2681255"/>
            <a:ext cx="548749" cy="535365"/>
          </a:xfrm>
          <a:prstGeom prst="rect">
            <a:avLst/>
          </a:prstGeom>
        </p:spPr>
      </p:pic>
      <p:pic>
        <p:nvPicPr>
          <p:cNvPr id="21" name="Picture 20">
            <a:extLst>
              <a:ext uri="{FF2B5EF4-FFF2-40B4-BE49-F238E27FC236}">
                <a16:creationId xmlns:a16="http://schemas.microsoft.com/office/drawing/2014/main" id="{5D66F4BD-788A-41B4-A3E2-9F46A8447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9823" y="2184210"/>
            <a:ext cx="548749" cy="535365"/>
          </a:xfrm>
          <a:prstGeom prst="rect">
            <a:avLst/>
          </a:prstGeom>
        </p:spPr>
      </p:pic>
      <p:pic>
        <p:nvPicPr>
          <p:cNvPr id="22" name="Picture 21">
            <a:extLst>
              <a:ext uri="{FF2B5EF4-FFF2-40B4-BE49-F238E27FC236}">
                <a16:creationId xmlns:a16="http://schemas.microsoft.com/office/drawing/2014/main" id="{1B9B0E44-E427-4C88-8D23-F8775FC37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170" y="1618707"/>
            <a:ext cx="548749" cy="535365"/>
          </a:xfrm>
          <a:prstGeom prst="rect">
            <a:avLst/>
          </a:prstGeom>
        </p:spPr>
      </p:pic>
      <p:pic>
        <p:nvPicPr>
          <p:cNvPr id="23" name="Picture 22">
            <a:extLst>
              <a:ext uri="{FF2B5EF4-FFF2-40B4-BE49-F238E27FC236}">
                <a16:creationId xmlns:a16="http://schemas.microsoft.com/office/drawing/2014/main" id="{D0CE9BE4-2692-4286-A70C-79CB79DED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550" y="1924926"/>
            <a:ext cx="548749" cy="535365"/>
          </a:xfrm>
          <a:prstGeom prst="rect">
            <a:avLst/>
          </a:prstGeom>
        </p:spPr>
      </p:pic>
      <p:pic>
        <p:nvPicPr>
          <p:cNvPr id="24" name="Picture 23">
            <a:extLst>
              <a:ext uri="{FF2B5EF4-FFF2-40B4-BE49-F238E27FC236}">
                <a16:creationId xmlns:a16="http://schemas.microsoft.com/office/drawing/2014/main" id="{E35B1564-95E7-4638-A56B-32ADF8AA3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725" y="2451337"/>
            <a:ext cx="548749" cy="535365"/>
          </a:xfrm>
          <a:prstGeom prst="rect">
            <a:avLst/>
          </a:prstGeom>
        </p:spPr>
      </p:pic>
      <p:pic>
        <p:nvPicPr>
          <p:cNvPr id="25" name="Picture 24">
            <a:extLst>
              <a:ext uri="{FF2B5EF4-FFF2-40B4-BE49-F238E27FC236}">
                <a16:creationId xmlns:a16="http://schemas.microsoft.com/office/drawing/2014/main" id="{E0C669D3-B8AC-4578-AC86-4969A36E8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363" y="2893635"/>
            <a:ext cx="548749" cy="535365"/>
          </a:xfrm>
          <a:prstGeom prst="rect">
            <a:avLst/>
          </a:prstGeom>
        </p:spPr>
      </p:pic>
      <p:pic>
        <p:nvPicPr>
          <p:cNvPr id="26" name="Picture 25">
            <a:extLst>
              <a:ext uri="{FF2B5EF4-FFF2-40B4-BE49-F238E27FC236}">
                <a16:creationId xmlns:a16="http://schemas.microsoft.com/office/drawing/2014/main" id="{D7C06194-8002-49F7-BC12-2463EBCCC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3274" y="1822638"/>
            <a:ext cx="548749" cy="535365"/>
          </a:xfrm>
          <a:prstGeom prst="rect">
            <a:avLst/>
          </a:prstGeom>
        </p:spPr>
      </p:pic>
      <p:pic>
        <p:nvPicPr>
          <p:cNvPr id="27" name="Picture 26">
            <a:extLst>
              <a:ext uri="{FF2B5EF4-FFF2-40B4-BE49-F238E27FC236}">
                <a16:creationId xmlns:a16="http://schemas.microsoft.com/office/drawing/2014/main" id="{7B8ABBF1-1EFD-486B-B949-541198FF3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019" y="2358003"/>
            <a:ext cx="548749" cy="535365"/>
          </a:xfrm>
          <a:prstGeom prst="rect">
            <a:avLst/>
          </a:prstGeom>
        </p:spPr>
      </p:pic>
      <p:pic>
        <p:nvPicPr>
          <p:cNvPr id="28" name="Picture 27">
            <a:extLst>
              <a:ext uri="{FF2B5EF4-FFF2-40B4-BE49-F238E27FC236}">
                <a16:creationId xmlns:a16="http://schemas.microsoft.com/office/drawing/2014/main" id="{A47E1A65-ABF4-45D2-8B07-0AE3B08AF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4837" y="2876016"/>
            <a:ext cx="548749" cy="535365"/>
          </a:xfrm>
          <a:prstGeom prst="rect">
            <a:avLst/>
          </a:prstGeom>
        </p:spPr>
      </p:pic>
      <p:pic>
        <p:nvPicPr>
          <p:cNvPr id="29" name="Picture 28">
            <a:extLst>
              <a:ext uri="{FF2B5EF4-FFF2-40B4-BE49-F238E27FC236}">
                <a16:creationId xmlns:a16="http://schemas.microsoft.com/office/drawing/2014/main" id="{4A79AB21-5394-46AB-BFB5-C941691C5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044" y="2018358"/>
            <a:ext cx="548749" cy="535365"/>
          </a:xfrm>
          <a:prstGeom prst="rect">
            <a:avLst/>
          </a:prstGeom>
        </p:spPr>
      </p:pic>
      <p:pic>
        <p:nvPicPr>
          <p:cNvPr id="30" name="Picture 29">
            <a:extLst>
              <a:ext uri="{FF2B5EF4-FFF2-40B4-BE49-F238E27FC236}">
                <a16:creationId xmlns:a16="http://schemas.microsoft.com/office/drawing/2014/main" id="{341FB917-D30B-43BF-AA03-F5B3B1125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418" y="2794661"/>
            <a:ext cx="548749" cy="535365"/>
          </a:xfrm>
          <a:prstGeom prst="rect">
            <a:avLst/>
          </a:prstGeom>
        </p:spPr>
      </p:pic>
      <p:pic>
        <p:nvPicPr>
          <p:cNvPr id="31" name="Picture 30">
            <a:extLst>
              <a:ext uri="{FF2B5EF4-FFF2-40B4-BE49-F238E27FC236}">
                <a16:creationId xmlns:a16="http://schemas.microsoft.com/office/drawing/2014/main" id="{72B5A3F6-B32B-4AD6-9431-431251291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761" y="2462794"/>
            <a:ext cx="548749" cy="535365"/>
          </a:xfrm>
          <a:prstGeom prst="rect">
            <a:avLst/>
          </a:prstGeom>
        </p:spPr>
      </p:pic>
      <p:pic>
        <p:nvPicPr>
          <p:cNvPr id="32" name="Picture 31">
            <a:extLst>
              <a:ext uri="{FF2B5EF4-FFF2-40B4-BE49-F238E27FC236}">
                <a16:creationId xmlns:a16="http://schemas.microsoft.com/office/drawing/2014/main" id="{7AB1C50F-EDE7-4530-A3FF-D75D4F5C0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454" y="1844776"/>
            <a:ext cx="548749" cy="535365"/>
          </a:xfrm>
          <a:prstGeom prst="rect">
            <a:avLst/>
          </a:prstGeom>
        </p:spPr>
      </p:pic>
      <p:sp>
        <p:nvSpPr>
          <p:cNvPr id="35" name="Rectangle 34">
            <a:extLst>
              <a:ext uri="{FF2B5EF4-FFF2-40B4-BE49-F238E27FC236}">
                <a16:creationId xmlns:a16="http://schemas.microsoft.com/office/drawing/2014/main" id="{D4210FC6-723B-4AF0-A439-DEC5F0125E75}"/>
              </a:ext>
            </a:extLst>
          </p:cNvPr>
          <p:cNvSpPr/>
          <p:nvPr/>
        </p:nvSpPr>
        <p:spPr>
          <a:xfrm>
            <a:off x="1328349" y="1837648"/>
            <a:ext cx="6174897"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We can represent this as 24 divided between 2.</a:t>
            </a:r>
            <a:endParaRPr lang="en-GB" sz="2400" dirty="0">
              <a:latin typeface="Myriad Pro" panose="020B0503030403020204" pitchFamily="34" charset="0"/>
            </a:endParaRPr>
          </a:p>
        </p:txBody>
      </p:sp>
      <p:sp>
        <p:nvSpPr>
          <p:cNvPr id="36" name="Rectangle 35">
            <a:extLst>
              <a:ext uri="{FF2B5EF4-FFF2-40B4-BE49-F238E27FC236}">
                <a16:creationId xmlns:a16="http://schemas.microsoft.com/office/drawing/2014/main" id="{5C3C4EF8-CC23-4DBF-9B30-922C178DD5AF}"/>
              </a:ext>
            </a:extLst>
          </p:cNvPr>
          <p:cNvSpPr/>
          <p:nvPr/>
        </p:nvSpPr>
        <p:spPr>
          <a:xfrm>
            <a:off x="3974753" y="2421942"/>
            <a:ext cx="970137" cy="461665"/>
          </a:xfrm>
          <a:prstGeom prst="rect">
            <a:avLst/>
          </a:prstGeom>
        </p:spPr>
        <p:txBody>
          <a:bodyPr wrap="none">
            <a:spAutoFit/>
          </a:bodyPr>
          <a:lstStyle/>
          <a:p>
            <a:pPr algn="ctr"/>
            <a:r>
              <a:rPr lang="en-GB" sz="2400" dirty="0">
                <a:latin typeface="Myriad Pro" panose="020B0503030403020204" pitchFamily="34" charset="0"/>
              </a:rPr>
              <a:t>24 ÷ 2</a:t>
            </a:r>
          </a:p>
        </p:txBody>
      </p:sp>
      <p:sp>
        <p:nvSpPr>
          <p:cNvPr id="37" name="Rectangle 36">
            <a:extLst>
              <a:ext uri="{FF2B5EF4-FFF2-40B4-BE49-F238E27FC236}">
                <a16:creationId xmlns:a16="http://schemas.microsoft.com/office/drawing/2014/main" id="{15E46AE6-4C15-4049-B774-A97D7F07EEFE}"/>
              </a:ext>
            </a:extLst>
          </p:cNvPr>
          <p:cNvSpPr/>
          <p:nvPr/>
        </p:nvSpPr>
        <p:spPr>
          <a:xfrm>
            <a:off x="1865026" y="3039343"/>
            <a:ext cx="5454762" cy="461665"/>
          </a:xfrm>
          <a:prstGeom prst="rect">
            <a:avLst/>
          </a:prstGeom>
        </p:spPr>
        <p:txBody>
          <a:bodyPr wrap="none">
            <a:spAutoFit/>
          </a:bodyPr>
          <a:lstStyle/>
          <a:p>
            <a:pPr algn="ctr"/>
            <a:r>
              <a:rPr lang="en-GB" sz="2400" dirty="0">
                <a:latin typeface="Myriad Pro" panose="020B0503030403020204" pitchFamily="34" charset="0"/>
              </a:rPr>
              <a:t>24 divided between 2 is equal to 12 each.</a:t>
            </a:r>
          </a:p>
        </p:txBody>
      </p:sp>
      <p:sp>
        <p:nvSpPr>
          <p:cNvPr id="38" name="Rectangle 37">
            <a:extLst>
              <a:ext uri="{FF2B5EF4-FFF2-40B4-BE49-F238E27FC236}">
                <a16:creationId xmlns:a16="http://schemas.microsoft.com/office/drawing/2014/main" id="{6882CAA0-B385-47F7-919B-E57BD03FA775}"/>
              </a:ext>
            </a:extLst>
          </p:cNvPr>
          <p:cNvSpPr/>
          <p:nvPr/>
        </p:nvSpPr>
        <p:spPr>
          <a:xfrm>
            <a:off x="4827308" y="2406201"/>
            <a:ext cx="747320" cy="461665"/>
          </a:xfrm>
          <a:prstGeom prst="rect">
            <a:avLst/>
          </a:prstGeom>
        </p:spPr>
        <p:txBody>
          <a:bodyPr wrap="none">
            <a:spAutoFit/>
          </a:bodyPr>
          <a:lstStyle/>
          <a:p>
            <a:pPr algn="ctr"/>
            <a:r>
              <a:rPr lang="en-GB" sz="2400" dirty="0">
                <a:latin typeface="Myriad Pro" panose="020B0503030403020204" pitchFamily="34" charset="0"/>
              </a:rPr>
              <a:t>= 12</a:t>
            </a:r>
          </a:p>
        </p:txBody>
      </p:sp>
    </p:spTree>
    <p:extLst>
      <p:ext uri="{BB962C8B-B14F-4D97-AF65-F5344CB8AC3E}">
        <p14:creationId xmlns:p14="http://schemas.microsoft.com/office/powerpoint/2010/main" val="20552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2.22222E-6 L 0.05955 0.29584 " pathEditMode="relative" rAng="0" ptsTypes="AA">
                                      <p:cBhvr>
                                        <p:cTn id="6" dur="2000" fill="hold"/>
                                        <p:tgtEl>
                                          <p:spTgt spid="9"/>
                                        </p:tgtEl>
                                        <p:attrNameLst>
                                          <p:attrName>ppt_x</p:attrName>
                                          <p:attrName>ppt_y</p:attrName>
                                        </p:attrNameLst>
                                      </p:cBhvr>
                                      <p:rCtr x="2969" y="1479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1.48148E-6 L 0.35747 0.37106 " pathEditMode="relative" rAng="0" ptsTypes="AA">
                                      <p:cBhvr>
                                        <p:cTn id="10" dur="2000" fill="hold"/>
                                        <p:tgtEl>
                                          <p:spTgt spid="10"/>
                                        </p:tgtEl>
                                        <p:attrNameLst>
                                          <p:attrName>ppt_x</p:attrName>
                                          <p:attrName>ppt_y</p:attrName>
                                        </p:attrNameLst>
                                      </p:cBhvr>
                                      <p:rCtr x="17865" y="1854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88889E-6 7.40741E-7 L 0.08091 0.24305 " pathEditMode="relative" rAng="0" ptsTypes="AA">
                                      <p:cBhvr>
                                        <p:cTn id="14" dur="2000" fill="hold"/>
                                        <p:tgtEl>
                                          <p:spTgt spid="11"/>
                                        </p:tgtEl>
                                        <p:attrNameLst>
                                          <p:attrName>ppt_x</p:attrName>
                                          <p:attrName>ppt_y</p:attrName>
                                        </p:attrNameLst>
                                      </p:cBhvr>
                                      <p:rCtr x="4045" y="1215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6 -1.85185E-6 L 0.35 0.28727 " pathEditMode="relative" rAng="0" ptsTypes="AA">
                                      <p:cBhvr>
                                        <p:cTn id="18" dur="2000" fill="hold"/>
                                        <p:tgtEl>
                                          <p:spTgt spid="12"/>
                                        </p:tgtEl>
                                        <p:attrNameLst>
                                          <p:attrName>ppt_x</p:attrName>
                                          <p:attrName>ppt_y</p:attrName>
                                        </p:attrNameLst>
                                      </p:cBhvr>
                                      <p:rCtr x="17500" y="1435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94444E-6 -1.85185E-6 L 0.09306 0.36296 " pathEditMode="relative" rAng="0" ptsTypes="AA">
                                      <p:cBhvr>
                                        <p:cTn id="22" dur="2000" fill="hold"/>
                                        <p:tgtEl>
                                          <p:spTgt spid="13"/>
                                        </p:tgtEl>
                                        <p:attrNameLst>
                                          <p:attrName>ppt_x</p:attrName>
                                          <p:attrName>ppt_y</p:attrName>
                                        </p:attrNameLst>
                                      </p:cBhvr>
                                      <p:rCtr x="4653" y="181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77778E-6 -1.48148E-6 L 0.39357 0.18102 " pathEditMode="relative" rAng="0" ptsTypes="AA">
                                      <p:cBhvr>
                                        <p:cTn id="26" dur="2000" fill="hold"/>
                                        <p:tgtEl>
                                          <p:spTgt spid="14"/>
                                        </p:tgtEl>
                                        <p:attrNameLst>
                                          <p:attrName>ppt_x</p:attrName>
                                          <p:attrName>ppt_y</p:attrName>
                                        </p:attrNameLst>
                                      </p:cBhvr>
                                      <p:rCtr x="19670" y="905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16667E-6 -3.7037E-7 L -0.121 0.2794 " pathEditMode="relative" rAng="0" ptsTypes="AA">
                                      <p:cBhvr>
                                        <p:cTn id="30" dur="2000" fill="hold"/>
                                        <p:tgtEl>
                                          <p:spTgt spid="15"/>
                                        </p:tgtEl>
                                        <p:attrNameLst>
                                          <p:attrName>ppt_x</p:attrName>
                                          <p:attrName>ppt_y</p:attrName>
                                        </p:attrNameLst>
                                      </p:cBhvr>
                                      <p:rCtr x="-6059" y="1395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5E-6 5.55112E-17 L 0.18107 0.35579 " pathEditMode="relative" rAng="0" ptsTypes="AA">
                                      <p:cBhvr>
                                        <p:cTn id="34" dur="2000" fill="hold"/>
                                        <p:tgtEl>
                                          <p:spTgt spid="17"/>
                                        </p:tgtEl>
                                        <p:attrNameLst>
                                          <p:attrName>ppt_x</p:attrName>
                                          <p:attrName>ppt_y</p:attrName>
                                        </p:attrNameLst>
                                      </p:cBhvr>
                                      <p:rCtr x="9045" y="17778"/>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77778E-6 -4.81481E-6 L -0.07882 0.42454 " pathEditMode="relative" rAng="0" ptsTypes="AA">
                                      <p:cBhvr>
                                        <p:cTn id="38" dur="2000" fill="hold"/>
                                        <p:tgtEl>
                                          <p:spTgt spid="18"/>
                                        </p:tgtEl>
                                        <p:attrNameLst>
                                          <p:attrName>ppt_x</p:attrName>
                                          <p:attrName>ppt_y</p:attrName>
                                        </p:attrNameLst>
                                      </p:cBhvr>
                                      <p:rCtr x="-3941" y="21227"/>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1.94444E-6 4.07407E-6 L 0.23056 0.31921 " pathEditMode="relative" rAng="0" ptsTypes="AA">
                                      <p:cBhvr>
                                        <p:cTn id="42" dur="2000" fill="hold"/>
                                        <p:tgtEl>
                                          <p:spTgt spid="19"/>
                                        </p:tgtEl>
                                        <p:attrNameLst>
                                          <p:attrName>ppt_x</p:attrName>
                                          <p:attrName>ppt_y</p:attrName>
                                        </p:attrNameLst>
                                      </p:cBhvr>
                                      <p:rCtr x="11528" y="1594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66667E-6 -7.40741E-7 L -0.04931 0.36528 " pathEditMode="relative" rAng="0" ptsTypes="AA">
                                      <p:cBhvr>
                                        <p:cTn id="46" dur="2000" fill="hold"/>
                                        <p:tgtEl>
                                          <p:spTgt spid="16"/>
                                        </p:tgtEl>
                                        <p:attrNameLst>
                                          <p:attrName>ppt_x</p:attrName>
                                          <p:attrName>ppt_y</p:attrName>
                                        </p:attrNameLst>
                                      </p:cBhvr>
                                      <p:rCtr x="-2465" y="18264"/>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77778E-6 0 L 0.22378 0.43495 " pathEditMode="relative" rAng="0" ptsTypes="AA">
                                      <p:cBhvr>
                                        <p:cTn id="50" dur="2000" fill="hold"/>
                                        <p:tgtEl>
                                          <p:spTgt spid="22"/>
                                        </p:tgtEl>
                                        <p:attrNameLst>
                                          <p:attrName>ppt_x</p:attrName>
                                          <p:attrName>ppt_y</p:attrName>
                                        </p:attrNameLst>
                                      </p:cBhvr>
                                      <p:rCtr x="11181" y="21736"/>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4.44444E-6 -1.11111E-6 L -0.24496 0.3537 " pathEditMode="relative" rAng="0" ptsTypes="AA">
                                      <p:cBhvr>
                                        <p:cTn id="54" dur="2000" fill="hold"/>
                                        <p:tgtEl>
                                          <p:spTgt spid="20"/>
                                        </p:tgtEl>
                                        <p:attrNameLst>
                                          <p:attrName>ppt_x</p:attrName>
                                          <p:attrName>ppt_y</p:attrName>
                                        </p:attrNameLst>
                                      </p:cBhvr>
                                      <p:rCtr x="-12257" y="17685"/>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66667E-6 2.59259E-6 L 0.23403 0.41551 " pathEditMode="relative" rAng="0" ptsTypes="AA">
                                      <p:cBhvr>
                                        <p:cTn id="58" dur="2000" fill="hold"/>
                                        <p:tgtEl>
                                          <p:spTgt spid="21"/>
                                        </p:tgtEl>
                                        <p:attrNameLst>
                                          <p:attrName>ppt_x</p:attrName>
                                          <p:attrName>ppt_y</p:attrName>
                                        </p:attrNameLst>
                                      </p:cBhvr>
                                      <p:rCtr x="11701" y="20764"/>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1.11111E-6 3.7037E-7 L -0.17882 0.32106 " pathEditMode="relative" rAng="0" ptsTypes="AA">
                                      <p:cBhvr>
                                        <p:cTn id="62" dur="2000" fill="hold"/>
                                        <p:tgtEl>
                                          <p:spTgt spid="25"/>
                                        </p:tgtEl>
                                        <p:attrNameLst>
                                          <p:attrName>ppt_x</p:attrName>
                                          <p:attrName>ppt_y</p:attrName>
                                        </p:attrNameLst>
                                      </p:cBhvr>
                                      <p:rCtr x="-8941" y="16042"/>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61111E-6 4.07407E-6 L 0.00556 0.45324 " pathEditMode="relative" rAng="0" ptsTypes="AA">
                                      <p:cBhvr>
                                        <p:cTn id="66" dur="2000" fill="hold"/>
                                        <p:tgtEl>
                                          <p:spTgt spid="23"/>
                                        </p:tgtEl>
                                        <p:attrNameLst>
                                          <p:attrName>ppt_x</p:attrName>
                                          <p:attrName>ppt_y</p:attrName>
                                        </p:attrNameLst>
                                      </p:cBhvr>
                                      <p:rCtr x="278" y="22662"/>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2.5E-6 3.7037E-6 L -0.14462 0.38726 " pathEditMode="relative" rAng="0" ptsTypes="AA">
                                      <p:cBhvr>
                                        <p:cTn id="70" dur="2000" fill="hold"/>
                                        <p:tgtEl>
                                          <p:spTgt spid="24"/>
                                        </p:tgtEl>
                                        <p:attrNameLst>
                                          <p:attrName>ppt_x</p:attrName>
                                          <p:attrName>ppt_y</p:attrName>
                                        </p:attrNameLst>
                                      </p:cBhvr>
                                      <p:rCtr x="-7240" y="19352"/>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4.16667E-6 3.7037E-7 L 0.01216 0.48935 " pathEditMode="relative" rAng="0" ptsTypes="AA">
                                      <p:cBhvr>
                                        <p:cTn id="74" dur="2000" fill="hold"/>
                                        <p:tgtEl>
                                          <p:spTgt spid="26"/>
                                        </p:tgtEl>
                                        <p:attrNameLst>
                                          <p:attrName>ppt_x</p:attrName>
                                          <p:attrName>ppt_y</p:attrName>
                                        </p:attrNameLst>
                                      </p:cBhvr>
                                      <p:rCtr x="608" y="24468"/>
                                    </p:animMotion>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3.61111E-6 -3.7037E-7 L -0.32848 0.40532 " pathEditMode="relative" rAng="0" ptsTypes="AA">
                                      <p:cBhvr>
                                        <p:cTn id="78" dur="2000" fill="hold"/>
                                        <p:tgtEl>
                                          <p:spTgt spid="27"/>
                                        </p:tgtEl>
                                        <p:attrNameLst>
                                          <p:attrName>ppt_x</p:attrName>
                                          <p:attrName>ppt_y</p:attrName>
                                        </p:attrNameLst>
                                      </p:cBhvr>
                                      <p:rCtr x="-16424" y="20255"/>
                                    </p:animMotion>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2.77778E-6 -3.33333E-6 L 0.04341 0.40533 " pathEditMode="relative" rAng="0" ptsTypes="AA">
                                      <p:cBhvr>
                                        <p:cTn id="82" dur="2000" fill="hold"/>
                                        <p:tgtEl>
                                          <p:spTgt spid="28"/>
                                        </p:tgtEl>
                                        <p:attrNameLst>
                                          <p:attrName>ppt_x</p:attrName>
                                          <p:attrName>ppt_y</p:attrName>
                                        </p:attrNameLst>
                                      </p:cBhvr>
                                      <p:rCtr x="2170" y="20255"/>
                                    </p:animMotion>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3.33333E-6 -3.33333E-6 L -0.39879 0.52361 " pathEditMode="relative" rAng="0" ptsTypes="AA">
                                      <p:cBhvr>
                                        <p:cTn id="86" dur="2000" fill="hold"/>
                                        <p:tgtEl>
                                          <p:spTgt spid="29"/>
                                        </p:tgtEl>
                                        <p:attrNameLst>
                                          <p:attrName>ppt_x</p:attrName>
                                          <p:attrName>ppt_y</p:attrName>
                                        </p:attrNameLst>
                                      </p:cBhvr>
                                      <p:rCtr x="-19948" y="26181"/>
                                    </p:animMotion>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8.33333E-7 -3.7037E-7 L -0.13872 0.54907 " pathEditMode="relative" rAng="0" ptsTypes="AA">
                                      <p:cBhvr>
                                        <p:cTn id="90" dur="2000" fill="hold"/>
                                        <p:tgtEl>
                                          <p:spTgt spid="32"/>
                                        </p:tgtEl>
                                        <p:attrNameLst>
                                          <p:attrName>ppt_x</p:attrName>
                                          <p:attrName>ppt_y</p:attrName>
                                        </p:attrNameLst>
                                      </p:cBhvr>
                                      <p:rCtr x="-6944" y="27454"/>
                                    </p:animMotion>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nodeType="clickEffect">
                                  <p:stCondLst>
                                    <p:cond delay="0"/>
                                  </p:stCondLst>
                                  <p:childTnLst>
                                    <p:animMotion origin="layout" path="M -1.38889E-6 2.22222E-6 L -0.34757 0.42106 " pathEditMode="relative" rAng="0" ptsTypes="AA">
                                      <p:cBhvr>
                                        <p:cTn id="94" dur="2000" fill="hold"/>
                                        <p:tgtEl>
                                          <p:spTgt spid="30"/>
                                        </p:tgtEl>
                                        <p:attrNameLst>
                                          <p:attrName>ppt_x</p:attrName>
                                          <p:attrName>ppt_y</p:attrName>
                                        </p:attrNameLst>
                                      </p:cBhvr>
                                      <p:rCtr x="-17378" y="21042"/>
                                    </p:animMotion>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nodeType="clickEffect">
                                  <p:stCondLst>
                                    <p:cond delay="0"/>
                                  </p:stCondLst>
                                  <p:childTnLst>
                                    <p:animMotion origin="layout" path="M 1.66667E-6 1.85185E-6 L -0.05452 0.4169 " pathEditMode="relative" rAng="0" ptsTypes="AA">
                                      <p:cBhvr>
                                        <p:cTn id="98" dur="2000" fill="hold"/>
                                        <p:tgtEl>
                                          <p:spTgt spid="31"/>
                                        </p:tgtEl>
                                        <p:attrNameLst>
                                          <p:attrName>ppt_x</p:attrName>
                                          <p:attrName>ppt_y</p:attrName>
                                        </p:attrNameLst>
                                      </p:cBhvr>
                                      <p:rCtr x="-2726" y="20833"/>
                                    </p:animMotion>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500"/>
                                        <p:tgtEl>
                                          <p:spTgt spid="3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449F6-39FE-423F-81C5-C67645300A0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sp>
        <p:nvSpPr>
          <p:cNvPr id="3" name="Rectangle 2">
            <a:extLst>
              <a:ext uri="{FF2B5EF4-FFF2-40B4-BE49-F238E27FC236}">
                <a16:creationId xmlns:a16="http://schemas.microsoft.com/office/drawing/2014/main" id="{251371C0-4768-4C65-967C-2B9C3776758E}"/>
              </a:ext>
            </a:extLst>
          </p:cNvPr>
          <p:cNvSpPr/>
          <p:nvPr/>
        </p:nvSpPr>
        <p:spPr>
          <a:xfrm>
            <a:off x="346258" y="764704"/>
            <a:ext cx="8577092" cy="461665"/>
          </a:xfrm>
          <a:prstGeom prst="rect">
            <a:avLst/>
          </a:prstGeom>
        </p:spPr>
        <p:txBody>
          <a:bodyPr wrap="none">
            <a:spAutoFit/>
          </a:bodyPr>
          <a:lstStyle/>
          <a:p>
            <a:pPr algn="ctr"/>
            <a:r>
              <a:rPr lang="en-US" sz="2400" b="1" dirty="0">
                <a:latin typeface="Myriad Pro" panose="020B0503030403020204" pitchFamily="34" charset="0"/>
                <a:ea typeface="Times New Roman" panose="02020603050405020304" pitchFamily="18" charset="0"/>
                <a:cs typeface="Times New Roman" panose="02020603050405020304" pitchFamily="18" charset="0"/>
              </a:rPr>
              <a:t>5</a:t>
            </a:r>
            <a:r>
              <a:rPr lang="en-US" sz="2400" dirty="0">
                <a:latin typeface="Myriad Pro" panose="020B0503030403020204" pitchFamily="34" charset="0"/>
                <a:ea typeface="Times New Roman" panose="02020603050405020304" pitchFamily="18" charset="0"/>
                <a:cs typeface="Times New Roman" panose="02020603050405020304" pitchFamily="18" charset="0"/>
              </a:rPr>
              <a:t> balloons shared equally among 5 children. How many each?</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0AA03743-187A-4F9F-A5C5-2330A9CA28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35696" y="1608156"/>
            <a:ext cx="864339" cy="4819121"/>
          </a:xfrm>
          <a:prstGeom prst="rect">
            <a:avLst/>
          </a:prstGeom>
        </p:spPr>
      </p:pic>
      <p:sp>
        <p:nvSpPr>
          <p:cNvPr id="6" name="Rectangle 5">
            <a:extLst>
              <a:ext uri="{FF2B5EF4-FFF2-40B4-BE49-F238E27FC236}">
                <a16:creationId xmlns:a16="http://schemas.microsoft.com/office/drawing/2014/main" id="{41BE2446-0CD4-45D6-B398-253F6C59239C}"/>
              </a:ext>
            </a:extLst>
          </p:cNvPr>
          <p:cNvSpPr/>
          <p:nvPr/>
        </p:nvSpPr>
        <p:spPr>
          <a:xfrm>
            <a:off x="4202633" y="1730405"/>
            <a:ext cx="864339"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5 ÷ 5 </a:t>
            </a:r>
            <a:endParaRPr lang="en-GB" sz="2400" dirty="0">
              <a:latin typeface="Myriad Pro" panose="020B0503030403020204" pitchFamily="34" charset="0"/>
            </a:endParaRPr>
          </a:p>
        </p:txBody>
      </p:sp>
      <p:pic>
        <p:nvPicPr>
          <p:cNvPr id="10" name="Picture 9">
            <a:extLst>
              <a:ext uri="{FF2B5EF4-FFF2-40B4-BE49-F238E27FC236}">
                <a16:creationId xmlns:a16="http://schemas.microsoft.com/office/drawing/2014/main" id="{F48709EB-47C2-4A62-A116-1FBA9DBC7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632" y="3036565"/>
            <a:ext cx="483200" cy="657154"/>
          </a:xfrm>
          <a:prstGeom prst="rect">
            <a:avLst/>
          </a:prstGeom>
        </p:spPr>
      </p:pic>
      <p:pic>
        <p:nvPicPr>
          <p:cNvPr id="13" name="Picture 12">
            <a:extLst>
              <a:ext uri="{FF2B5EF4-FFF2-40B4-BE49-F238E27FC236}">
                <a16:creationId xmlns:a16="http://schemas.microsoft.com/office/drawing/2014/main" id="{79CC268D-0D3D-41E7-8F9D-9F9D39160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709" y="3501008"/>
            <a:ext cx="483200" cy="657154"/>
          </a:xfrm>
          <a:prstGeom prst="rect">
            <a:avLst/>
          </a:prstGeom>
        </p:spPr>
      </p:pic>
      <p:pic>
        <p:nvPicPr>
          <p:cNvPr id="14" name="Picture 13">
            <a:extLst>
              <a:ext uri="{FF2B5EF4-FFF2-40B4-BE49-F238E27FC236}">
                <a16:creationId xmlns:a16="http://schemas.microsoft.com/office/drawing/2014/main" id="{2BD56FCC-B61A-4B72-923B-41A7B8DFE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024" y="4139998"/>
            <a:ext cx="483200" cy="657154"/>
          </a:xfrm>
          <a:prstGeom prst="rect">
            <a:avLst/>
          </a:prstGeom>
        </p:spPr>
      </p:pic>
      <p:pic>
        <p:nvPicPr>
          <p:cNvPr id="15" name="Picture 14">
            <a:extLst>
              <a:ext uri="{FF2B5EF4-FFF2-40B4-BE49-F238E27FC236}">
                <a16:creationId xmlns:a16="http://schemas.microsoft.com/office/drawing/2014/main" id="{FF9DF1D3-10CC-4333-A457-D351AD292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4067990"/>
            <a:ext cx="483200" cy="657154"/>
          </a:xfrm>
          <a:prstGeom prst="rect">
            <a:avLst/>
          </a:prstGeom>
        </p:spPr>
      </p:pic>
      <p:pic>
        <p:nvPicPr>
          <p:cNvPr id="16" name="Picture 15">
            <a:extLst>
              <a:ext uri="{FF2B5EF4-FFF2-40B4-BE49-F238E27FC236}">
                <a16:creationId xmlns:a16="http://schemas.microsoft.com/office/drawing/2014/main" id="{63280FAA-9A7A-4968-AAB1-847CB34BB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174" y="3286858"/>
            <a:ext cx="483200" cy="657154"/>
          </a:xfrm>
          <a:prstGeom prst="rect">
            <a:avLst/>
          </a:prstGeom>
        </p:spPr>
      </p:pic>
      <p:sp>
        <p:nvSpPr>
          <p:cNvPr id="17" name="Rectangle 16">
            <a:extLst>
              <a:ext uri="{FF2B5EF4-FFF2-40B4-BE49-F238E27FC236}">
                <a16:creationId xmlns:a16="http://schemas.microsoft.com/office/drawing/2014/main" id="{5C9BF6D7-45D9-4B54-8C51-8F322E251FD1}"/>
              </a:ext>
            </a:extLst>
          </p:cNvPr>
          <p:cNvSpPr/>
          <p:nvPr/>
        </p:nvSpPr>
        <p:spPr>
          <a:xfrm>
            <a:off x="3802609" y="2204864"/>
            <a:ext cx="2158091"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1 five is 1 each. </a:t>
            </a:r>
            <a:endParaRPr lang="en-GB" sz="2400" dirty="0">
              <a:latin typeface="Myriad Pro" panose="020B0503030403020204" pitchFamily="34" charset="0"/>
            </a:endParaRPr>
          </a:p>
        </p:txBody>
      </p:sp>
      <p:sp>
        <p:nvSpPr>
          <p:cNvPr id="18" name="Rectangle 17">
            <a:extLst>
              <a:ext uri="{FF2B5EF4-FFF2-40B4-BE49-F238E27FC236}">
                <a16:creationId xmlns:a16="http://schemas.microsoft.com/office/drawing/2014/main" id="{56A652E4-9804-41C4-A47D-7419F2081DDB}"/>
              </a:ext>
            </a:extLst>
          </p:cNvPr>
          <p:cNvSpPr/>
          <p:nvPr/>
        </p:nvSpPr>
        <p:spPr>
          <a:xfrm>
            <a:off x="4942358" y="1719894"/>
            <a:ext cx="655950"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 1 </a:t>
            </a:r>
            <a:endParaRPr lang="en-GB" sz="2400" dirty="0">
              <a:latin typeface="Myriad Pro" panose="020B0503030403020204" pitchFamily="34" charset="0"/>
            </a:endParaRPr>
          </a:p>
        </p:txBody>
      </p:sp>
    </p:spTree>
    <p:extLst>
      <p:ext uri="{BB962C8B-B14F-4D97-AF65-F5344CB8AC3E}">
        <p14:creationId xmlns:p14="http://schemas.microsoft.com/office/powerpoint/2010/main" val="25263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3.33333E-6 L -0.30295 -0.22291 " pathEditMode="relative" rAng="0" ptsTypes="AA">
                                      <p:cBhvr>
                                        <p:cTn id="11" dur="2000" fill="hold"/>
                                        <p:tgtEl>
                                          <p:spTgt spid="16"/>
                                        </p:tgtEl>
                                        <p:attrNameLst>
                                          <p:attrName>ppt_x</p:attrName>
                                          <p:attrName>ppt_y</p:attrName>
                                        </p:attrNameLst>
                                      </p:cBhvr>
                                      <p:rCtr x="-15156" y="-11157"/>
                                    </p:animMotion>
                                  </p:childTnLst>
                                </p:cTn>
                              </p:par>
                              <p:par>
                                <p:cTn id="12" presetID="42" presetClass="path" presetSubtype="0" accel="50000" decel="50000" fill="hold" nodeType="withEffect">
                                  <p:stCondLst>
                                    <p:cond delay="0"/>
                                  </p:stCondLst>
                                  <p:childTnLst>
                                    <p:animMotion origin="layout" path="M 2.77778E-6 -3.33333E-6 L -0.4066 0.17269 " pathEditMode="relative" rAng="0" ptsTypes="AA">
                                      <p:cBhvr>
                                        <p:cTn id="13" dur="2000" fill="hold"/>
                                        <p:tgtEl>
                                          <p:spTgt spid="13"/>
                                        </p:tgtEl>
                                        <p:attrNameLst>
                                          <p:attrName>ppt_x</p:attrName>
                                          <p:attrName>ppt_y</p:attrName>
                                        </p:attrNameLst>
                                      </p:cBhvr>
                                      <p:rCtr x="-20330" y="8634"/>
                                    </p:animMotion>
                                  </p:childTnLst>
                                </p:cTn>
                              </p:par>
                              <p:par>
                                <p:cTn id="14" presetID="42" presetClass="path" presetSubtype="0" accel="50000" decel="50000" fill="hold" nodeType="withEffect">
                                  <p:stCondLst>
                                    <p:cond delay="0"/>
                                  </p:stCondLst>
                                  <p:childTnLst>
                                    <p:animMotion origin="layout" path="M 2.77778E-7 -7.40741E-7 L -0.35816 -0.04792 " pathEditMode="relative" rAng="0" ptsTypes="AA">
                                      <p:cBhvr>
                                        <p:cTn id="15" dur="2000" fill="hold"/>
                                        <p:tgtEl>
                                          <p:spTgt spid="10"/>
                                        </p:tgtEl>
                                        <p:attrNameLst>
                                          <p:attrName>ppt_x</p:attrName>
                                          <p:attrName>ppt_y</p:attrName>
                                        </p:attrNameLst>
                                      </p:cBhvr>
                                      <p:rCtr x="-17917" y="-2407"/>
                                    </p:animMotion>
                                  </p:childTnLst>
                                </p:cTn>
                              </p:par>
                              <p:par>
                                <p:cTn id="16" presetID="42" presetClass="path" presetSubtype="0" accel="50000" decel="50000" fill="hold" nodeType="withEffect">
                                  <p:stCondLst>
                                    <p:cond delay="0"/>
                                  </p:stCondLst>
                                  <p:childTnLst>
                                    <p:animMotion origin="layout" path="M 5.55556E-7 -2.22222E-6 L -0.31632 -0.04768 " pathEditMode="relative" rAng="0" ptsTypes="AA">
                                      <p:cBhvr>
                                        <p:cTn id="17" dur="2000" fill="hold"/>
                                        <p:tgtEl>
                                          <p:spTgt spid="15"/>
                                        </p:tgtEl>
                                        <p:attrNameLst>
                                          <p:attrName>ppt_x</p:attrName>
                                          <p:attrName>ppt_y</p:attrName>
                                        </p:attrNameLst>
                                      </p:cBhvr>
                                      <p:rCtr x="-15816" y="-2384"/>
                                    </p:animMotion>
                                  </p:childTnLst>
                                </p:cTn>
                              </p:par>
                              <p:par>
                                <p:cTn id="18" presetID="42" presetClass="path" presetSubtype="0" accel="50000" decel="50000" fill="hold" nodeType="withEffect">
                                  <p:stCondLst>
                                    <p:cond delay="0"/>
                                  </p:stCondLst>
                                  <p:childTnLst>
                                    <p:animMotion origin="layout" path="M 2.77778E-6 -3.7037E-7 L -0.38646 0.21667 " pathEditMode="relative" rAng="0" ptsTypes="AA">
                                      <p:cBhvr>
                                        <p:cTn id="19" dur="2000" fill="hold"/>
                                        <p:tgtEl>
                                          <p:spTgt spid="14"/>
                                        </p:tgtEl>
                                        <p:attrNameLst>
                                          <p:attrName>ppt_x</p:attrName>
                                          <p:attrName>ppt_y</p:attrName>
                                        </p:attrNameLst>
                                      </p:cBhvr>
                                      <p:rCtr x="-19323" y="10833"/>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43BA2C-4A9A-41C0-AF75-BBF280EF947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sp>
        <p:nvSpPr>
          <p:cNvPr id="7" name="Rectangle 6">
            <a:extLst>
              <a:ext uri="{FF2B5EF4-FFF2-40B4-BE49-F238E27FC236}">
                <a16:creationId xmlns:a16="http://schemas.microsoft.com/office/drawing/2014/main" id="{D0001FBC-53EF-429D-910F-C38760F1DD83}"/>
              </a:ext>
            </a:extLst>
          </p:cNvPr>
          <p:cNvSpPr/>
          <p:nvPr/>
        </p:nvSpPr>
        <p:spPr>
          <a:xfrm>
            <a:off x="258094" y="764704"/>
            <a:ext cx="8753422" cy="461665"/>
          </a:xfrm>
          <a:prstGeom prst="rect">
            <a:avLst/>
          </a:prstGeom>
        </p:spPr>
        <p:txBody>
          <a:bodyPr wrap="none">
            <a:spAutoFit/>
          </a:bodyPr>
          <a:lstStyle/>
          <a:p>
            <a:pPr algn="ctr"/>
            <a:r>
              <a:rPr lang="en-US" sz="2400" b="1" dirty="0">
                <a:latin typeface="Myriad Pro" panose="020B0503030403020204" pitchFamily="34" charset="0"/>
                <a:ea typeface="Times New Roman" panose="02020603050405020304" pitchFamily="18" charset="0"/>
                <a:cs typeface="Times New Roman" panose="02020603050405020304" pitchFamily="18" charset="0"/>
              </a:rPr>
              <a:t>10</a:t>
            </a:r>
            <a:r>
              <a:rPr lang="en-US" sz="2400" dirty="0">
                <a:latin typeface="Myriad Pro" panose="020B0503030403020204" pitchFamily="34" charset="0"/>
                <a:ea typeface="Times New Roman" panose="02020603050405020304" pitchFamily="18" charset="0"/>
                <a:cs typeface="Times New Roman" panose="02020603050405020304" pitchFamily="18" charset="0"/>
              </a:rPr>
              <a:t> balloons shared equally among 5 children. How many each?</a:t>
            </a:r>
            <a:endParaRPr lang="en-GB" sz="2400" dirty="0">
              <a:latin typeface="Myriad Pro" panose="020B0503030403020204" pitchFamily="34" charset="0"/>
            </a:endParaRPr>
          </a:p>
        </p:txBody>
      </p:sp>
      <p:pic>
        <p:nvPicPr>
          <p:cNvPr id="8" name="Picture 7">
            <a:extLst>
              <a:ext uri="{FF2B5EF4-FFF2-40B4-BE49-F238E27FC236}">
                <a16:creationId xmlns:a16="http://schemas.microsoft.com/office/drawing/2014/main" id="{446000F6-33E7-4A19-AB30-5AC73AA5A0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35696" y="1608156"/>
            <a:ext cx="864339" cy="4819121"/>
          </a:xfrm>
          <a:prstGeom prst="rect">
            <a:avLst/>
          </a:prstGeom>
        </p:spPr>
      </p:pic>
      <p:sp>
        <p:nvSpPr>
          <p:cNvPr id="9" name="Rectangle 8">
            <a:extLst>
              <a:ext uri="{FF2B5EF4-FFF2-40B4-BE49-F238E27FC236}">
                <a16:creationId xmlns:a16="http://schemas.microsoft.com/office/drawing/2014/main" id="{E8B0D6CD-30B2-4F72-8B58-EF03D8FE85F6}"/>
              </a:ext>
            </a:extLst>
          </p:cNvPr>
          <p:cNvSpPr/>
          <p:nvPr/>
        </p:nvSpPr>
        <p:spPr>
          <a:xfrm>
            <a:off x="5590386" y="1730405"/>
            <a:ext cx="1021433"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10 ÷ 5 </a:t>
            </a:r>
            <a:endParaRPr lang="en-GB" sz="2400" dirty="0">
              <a:latin typeface="Myriad Pro" panose="020B0503030403020204" pitchFamily="34" charset="0"/>
            </a:endParaRPr>
          </a:p>
        </p:txBody>
      </p:sp>
      <p:pic>
        <p:nvPicPr>
          <p:cNvPr id="10" name="Picture 9">
            <a:extLst>
              <a:ext uri="{FF2B5EF4-FFF2-40B4-BE49-F238E27FC236}">
                <a16:creationId xmlns:a16="http://schemas.microsoft.com/office/drawing/2014/main" id="{06A3B664-B344-4651-805B-C481E9D2B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632" y="2492896"/>
            <a:ext cx="483200" cy="657154"/>
          </a:xfrm>
          <a:prstGeom prst="rect">
            <a:avLst/>
          </a:prstGeom>
        </p:spPr>
      </p:pic>
      <p:pic>
        <p:nvPicPr>
          <p:cNvPr id="11" name="Picture 10">
            <a:extLst>
              <a:ext uri="{FF2B5EF4-FFF2-40B4-BE49-F238E27FC236}">
                <a16:creationId xmlns:a16="http://schemas.microsoft.com/office/drawing/2014/main" id="{A5755D6C-D878-4F5A-98AA-0F0D37C5D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709" y="2957339"/>
            <a:ext cx="483200" cy="657154"/>
          </a:xfrm>
          <a:prstGeom prst="rect">
            <a:avLst/>
          </a:prstGeom>
        </p:spPr>
      </p:pic>
      <p:pic>
        <p:nvPicPr>
          <p:cNvPr id="12" name="Picture 11">
            <a:extLst>
              <a:ext uri="{FF2B5EF4-FFF2-40B4-BE49-F238E27FC236}">
                <a16:creationId xmlns:a16="http://schemas.microsoft.com/office/drawing/2014/main" id="{8C756D66-D7F6-47EB-B943-D4FB12DE2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699" y="3712758"/>
            <a:ext cx="483200" cy="657154"/>
          </a:xfrm>
          <a:prstGeom prst="rect">
            <a:avLst/>
          </a:prstGeom>
        </p:spPr>
      </p:pic>
      <p:pic>
        <p:nvPicPr>
          <p:cNvPr id="13" name="Picture 12">
            <a:extLst>
              <a:ext uri="{FF2B5EF4-FFF2-40B4-BE49-F238E27FC236}">
                <a16:creationId xmlns:a16="http://schemas.microsoft.com/office/drawing/2014/main" id="{A7CDEEB2-786C-4EAB-9622-AE2B03560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156" y="3294457"/>
            <a:ext cx="483200" cy="657154"/>
          </a:xfrm>
          <a:prstGeom prst="rect">
            <a:avLst/>
          </a:prstGeom>
        </p:spPr>
      </p:pic>
      <p:pic>
        <p:nvPicPr>
          <p:cNvPr id="14" name="Picture 13">
            <a:extLst>
              <a:ext uri="{FF2B5EF4-FFF2-40B4-BE49-F238E27FC236}">
                <a16:creationId xmlns:a16="http://schemas.microsoft.com/office/drawing/2014/main" id="{28C274C2-9467-4EEC-A48E-59FD3FB45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174" y="2743189"/>
            <a:ext cx="483200" cy="657154"/>
          </a:xfrm>
          <a:prstGeom prst="rect">
            <a:avLst/>
          </a:prstGeom>
        </p:spPr>
      </p:pic>
      <p:sp>
        <p:nvSpPr>
          <p:cNvPr id="16" name="Rectangle 15">
            <a:extLst>
              <a:ext uri="{FF2B5EF4-FFF2-40B4-BE49-F238E27FC236}">
                <a16:creationId xmlns:a16="http://schemas.microsoft.com/office/drawing/2014/main" id="{EC2C6883-A594-42FD-B644-5D79ACB36508}"/>
              </a:ext>
            </a:extLst>
          </p:cNvPr>
          <p:cNvSpPr/>
          <p:nvPr/>
        </p:nvSpPr>
        <p:spPr>
          <a:xfrm>
            <a:off x="6464800" y="1719894"/>
            <a:ext cx="655950"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 2 </a:t>
            </a:r>
            <a:endParaRPr lang="en-GB" sz="2400" dirty="0">
              <a:latin typeface="Myriad Pro" panose="020B0503030403020204" pitchFamily="34" charset="0"/>
            </a:endParaRPr>
          </a:p>
        </p:txBody>
      </p:sp>
      <p:pic>
        <p:nvPicPr>
          <p:cNvPr id="17" name="Picture 16">
            <a:extLst>
              <a:ext uri="{FF2B5EF4-FFF2-40B4-BE49-F238E27FC236}">
                <a16:creationId xmlns:a16="http://schemas.microsoft.com/office/drawing/2014/main" id="{928A71DE-3A5A-4816-BD34-53D378EE3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156" y="4128608"/>
            <a:ext cx="483200" cy="657154"/>
          </a:xfrm>
          <a:prstGeom prst="rect">
            <a:avLst/>
          </a:prstGeom>
        </p:spPr>
      </p:pic>
      <p:pic>
        <p:nvPicPr>
          <p:cNvPr id="18" name="Picture 17">
            <a:extLst>
              <a:ext uri="{FF2B5EF4-FFF2-40B4-BE49-F238E27FC236}">
                <a16:creationId xmlns:a16="http://schemas.microsoft.com/office/drawing/2014/main" id="{71B65C86-74C1-4AA1-BC82-4432E135B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233" y="4593051"/>
            <a:ext cx="483200" cy="657154"/>
          </a:xfrm>
          <a:prstGeom prst="rect">
            <a:avLst/>
          </a:prstGeom>
        </p:spPr>
      </p:pic>
      <p:pic>
        <p:nvPicPr>
          <p:cNvPr id="19" name="Picture 18">
            <a:extLst>
              <a:ext uri="{FF2B5EF4-FFF2-40B4-BE49-F238E27FC236}">
                <a16:creationId xmlns:a16="http://schemas.microsoft.com/office/drawing/2014/main" id="{9D5A1C3C-4D2B-4F3D-8616-A298E4D2E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156" y="5049838"/>
            <a:ext cx="483200" cy="657154"/>
          </a:xfrm>
          <a:prstGeom prst="rect">
            <a:avLst/>
          </a:prstGeom>
        </p:spPr>
      </p:pic>
      <p:pic>
        <p:nvPicPr>
          <p:cNvPr id="20" name="Picture 19">
            <a:extLst>
              <a:ext uri="{FF2B5EF4-FFF2-40B4-BE49-F238E27FC236}">
                <a16:creationId xmlns:a16="http://schemas.microsoft.com/office/drawing/2014/main" id="{CFD9D389-606D-419B-B7CF-E6957D4D8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871" y="4673977"/>
            <a:ext cx="483200" cy="657154"/>
          </a:xfrm>
          <a:prstGeom prst="rect">
            <a:avLst/>
          </a:prstGeom>
        </p:spPr>
      </p:pic>
      <p:pic>
        <p:nvPicPr>
          <p:cNvPr id="21" name="Picture 20">
            <a:extLst>
              <a:ext uri="{FF2B5EF4-FFF2-40B4-BE49-F238E27FC236}">
                <a16:creationId xmlns:a16="http://schemas.microsoft.com/office/drawing/2014/main" id="{E6D7FC93-62EA-4D97-AF8C-A5B6D4B0F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9956" y="3691479"/>
            <a:ext cx="483200" cy="657154"/>
          </a:xfrm>
          <a:prstGeom prst="rect">
            <a:avLst/>
          </a:prstGeom>
        </p:spPr>
      </p:pic>
      <p:sp>
        <p:nvSpPr>
          <p:cNvPr id="22" name="Rectangle 21">
            <a:extLst>
              <a:ext uri="{FF2B5EF4-FFF2-40B4-BE49-F238E27FC236}">
                <a16:creationId xmlns:a16="http://schemas.microsoft.com/office/drawing/2014/main" id="{AF4D8A1F-438B-41DA-BC01-73679890EE37}"/>
              </a:ext>
            </a:extLst>
          </p:cNvPr>
          <p:cNvSpPr/>
          <p:nvPr/>
        </p:nvSpPr>
        <p:spPr>
          <a:xfrm>
            <a:off x="5199524" y="2216232"/>
            <a:ext cx="2279920"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2 fives is 2 each. </a:t>
            </a:r>
            <a:endParaRPr lang="en-GB" sz="2400" dirty="0">
              <a:latin typeface="Myriad Pro" panose="020B0503030403020204" pitchFamily="34" charset="0"/>
            </a:endParaRPr>
          </a:p>
        </p:txBody>
      </p:sp>
      <p:sp>
        <p:nvSpPr>
          <p:cNvPr id="23" name="Rectangle 22">
            <a:extLst>
              <a:ext uri="{FF2B5EF4-FFF2-40B4-BE49-F238E27FC236}">
                <a16:creationId xmlns:a16="http://schemas.microsoft.com/office/drawing/2014/main" id="{5872DA04-2CA1-4291-B2C7-A92CE26F77FB}"/>
              </a:ext>
            </a:extLst>
          </p:cNvPr>
          <p:cNvSpPr/>
          <p:nvPr/>
        </p:nvSpPr>
        <p:spPr>
          <a:xfrm>
            <a:off x="5322902" y="2216232"/>
            <a:ext cx="2158091"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1 five is 1 each. </a:t>
            </a:r>
            <a:endParaRPr lang="en-GB" sz="2400" dirty="0">
              <a:latin typeface="Myriad Pro" panose="020B0503030403020204" pitchFamily="34" charset="0"/>
            </a:endParaRPr>
          </a:p>
        </p:txBody>
      </p:sp>
    </p:spTree>
    <p:extLst>
      <p:ext uri="{BB962C8B-B14F-4D97-AF65-F5344CB8AC3E}">
        <p14:creationId xmlns:p14="http://schemas.microsoft.com/office/powerpoint/2010/main" val="399516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3.33333E-6 L -0.30417 -0.14746 " pathEditMode="relative" rAng="0" ptsTypes="AA">
                                      <p:cBhvr>
                                        <p:cTn id="11" dur="2000" fill="hold"/>
                                        <p:tgtEl>
                                          <p:spTgt spid="14"/>
                                        </p:tgtEl>
                                        <p:attrNameLst>
                                          <p:attrName>ppt_x</p:attrName>
                                          <p:attrName>ppt_y</p:attrName>
                                        </p:attrNameLst>
                                      </p:cBhvr>
                                      <p:rCtr x="-15208" y="-7384"/>
                                    </p:animMotion>
                                  </p:childTnLst>
                                </p:cTn>
                              </p:par>
                              <p:par>
                                <p:cTn id="12" presetID="42" presetClass="path" presetSubtype="0" accel="50000" decel="50000" fill="hold" nodeType="withEffect">
                                  <p:stCondLst>
                                    <p:cond delay="0"/>
                                  </p:stCondLst>
                                  <p:childTnLst>
                                    <p:animMotion origin="layout" path="M 2.77778E-6 3.33333E-6 L -0.4066 0.39884 " pathEditMode="relative" rAng="0" ptsTypes="AA">
                                      <p:cBhvr>
                                        <p:cTn id="13" dur="2000" fill="hold"/>
                                        <p:tgtEl>
                                          <p:spTgt spid="11"/>
                                        </p:tgtEl>
                                        <p:attrNameLst>
                                          <p:attrName>ppt_x</p:attrName>
                                          <p:attrName>ppt_y</p:attrName>
                                        </p:attrNameLst>
                                      </p:cBhvr>
                                      <p:rCtr x="-20330" y="19931"/>
                                    </p:animMotion>
                                  </p:childTnLst>
                                </p:cTn>
                              </p:par>
                              <p:par>
                                <p:cTn id="14" presetID="42" presetClass="path" presetSubtype="0" accel="50000" decel="50000" fill="hold" nodeType="withEffect">
                                  <p:stCondLst>
                                    <p:cond delay="0"/>
                                  </p:stCondLst>
                                  <p:childTnLst>
                                    <p:animMotion origin="layout" path="M 2.77778E-7 -2.59259E-6 L -0.35694 0.04329 " pathEditMode="relative" rAng="0" ptsTypes="AA">
                                      <p:cBhvr>
                                        <p:cTn id="15" dur="2000" fill="hold"/>
                                        <p:tgtEl>
                                          <p:spTgt spid="10"/>
                                        </p:tgtEl>
                                        <p:attrNameLst>
                                          <p:attrName>ppt_x</p:attrName>
                                          <p:attrName>ppt_y</p:attrName>
                                        </p:attrNameLst>
                                      </p:cBhvr>
                                      <p:rCtr x="-17847" y="2153"/>
                                    </p:animMotion>
                                  </p:childTnLst>
                                </p:cTn>
                              </p:par>
                              <p:par>
                                <p:cTn id="16" presetID="42" presetClass="path" presetSubtype="0" accel="50000" decel="50000" fill="hold" nodeType="withEffect">
                                  <p:stCondLst>
                                    <p:cond delay="0"/>
                                  </p:stCondLst>
                                  <p:childTnLst>
                                    <p:animMotion origin="layout" path="M -1.11111E-6 -7.40741E-7 L -0.34861 0.21528 " pathEditMode="relative" rAng="0" ptsTypes="AA">
                                      <p:cBhvr>
                                        <p:cTn id="17" dur="2000" fill="hold"/>
                                        <p:tgtEl>
                                          <p:spTgt spid="13"/>
                                        </p:tgtEl>
                                        <p:attrNameLst>
                                          <p:attrName>ppt_x</p:attrName>
                                          <p:attrName>ppt_y</p:attrName>
                                        </p:attrNameLst>
                                      </p:cBhvr>
                                      <p:rCtr x="-17431" y="10764"/>
                                    </p:animMotion>
                                  </p:childTnLst>
                                </p:cTn>
                              </p:par>
                              <p:par>
                                <p:cTn id="18" presetID="42" presetClass="path" presetSubtype="0" accel="50000" decel="50000" fill="hold" nodeType="withEffect">
                                  <p:stCondLst>
                                    <p:cond delay="0"/>
                                  </p:stCondLst>
                                  <p:childTnLst>
                                    <p:animMotion origin="layout" path="M 2.77778E-7 -1.11111E-6 L -0.29566 0.01945 " pathEditMode="relative" rAng="0" ptsTypes="AA">
                                      <p:cBhvr>
                                        <p:cTn id="19" dur="2000" fill="hold"/>
                                        <p:tgtEl>
                                          <p:spTgt spid="21"/>
                                        </p:tgtEl>
                                        <p:attrNameLst>
                                          <p:attrName>ppt_x</p:attrName>
                                          <p:attrName>ppt_y</p:attrName>
                                        </p:attrNameLst>
                                      </p:cBhvr>
                                      <p:rCtr x="-14792" y="972"/>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1.66667E-6 -1.85185E-6 L -0.31597 0.01389 " pathEditMode="relative" rAng="0" ptsTypes="AA">
                                      <p:cBhvr>
                                        <p:cTn id="28" dur="2000" fill="hold"/>
                                        <p:tgtEl>
                                          <p:spTgt spid="12"/>
                                        </p:tgtEl>
                                        <p:attrNameLst>
                                          <p:attrName>ppt_x</p:attrName>
                                          <p:attrName>ppt_y</p:attrName>
                                        </p:attrNameLst>
                                      </p:cBhvr>
                                      <p:rCtr x="-15799" y="694"/>
                                    </p:animMotion>
                                  </p:childTnLst>
                                </p:cTn>
                              </p:par>
                              <p:par>
                                <p:cTn id="29" presetID="42" presetClass="path" presetSubtype="0" accel="50000" decel="50000" fill="hold" nodeType="withEffect">
                                  <p:stCondLst>
                                    <p:cond delay="0"/>
                                  </p:stCondLst>
                                  <p:childTnLst>
                                    <p:animMotion origin="layout" path="M -1.11111E-6 1.11022E-16 L -0.25937 -0.20116 " pathEditMode="relative" rAng="0" ptsTypes="AA">
                                      <p:cBhvr>
                                        <p:cTn id="30" dur="2000" fill="hold"/>
                                        <p:tgtEl>
                                          <p:spTgt spid="17"/>
                                        </p:tgtEl>
                                        <p:attrNameLst>
                                          <p:attrName>ppt_x</p:attrName>
                                          <p:attrName>ppt_y</p:attrName>
                                        </p:attrNameLst>
                                      </p:cBhvr>
                                      <p:rCtr x="-12969" y="-10069"/>
                                    </p:animMotion>
                                  </p:childTnLst>
                                </p:cTn>
                              </p:par>
                              <p:par>
                                <p:cTn id="31" presetID="42" presetClass="path" presetSubtype="0" accel="50000" decel="50000" fill="hold" nodeType="withEffect">
                                  <p:stCondLst>
                                    <p:cond delay="0"/>
                                  </p:stCondLst>
                                  <p:childTnLst>
                                    <p:animMotion origin="layout" path="M 1.38889E-6 1.85185E-6 L -0.20781 -0.42894 " pathEditMode="relative" rAng="0" ptsTypes="AA">
                                      <p:cBhvr>
                                        <p:cTn id="32" dur="2000" fill="hold"/>
                                        <p:tgtEl>
                                          <p:spTgt spid="20"/>
                                        </p:tgtEl>
                                        <p:attrNameLst>
                                          <p:attrName>ppt_x</p:attrName>
                                          <p:attrName>ppt_y</p:attrName>
                                        </p:attrNameLst>
                                      </p:cBhvr>
                                      <p:rCtr x="-10399" y="-21458"/>
                                    </p:animMotion>
                                  </p:childTnLst>
                                </p:cTn>
                              </p:par>
                              <p:par>
                                <p:cTn id="33" presetID="42" presetClass="path" presetSubtype="0" accel="50000" decel="50000" fill="hold" nodeType="withEffect">
                                  <p:stCondLst>
                                    <p:cond delay="0"/>
                                  </p:stCondLst>
                                  <p:childTnLst>
                                    <p:animMotion origin="layout" path="M -1.11111E-6 7.40741E-7 L -0.25937 -0.04792 " pathEditMode="relative" rAng="0" ptsTypes="AA">
                                      <p:cBhvr>
                                        <p:cTn id="34" dur="2000" fill="hold"/>
                                        <p:tgtEl>
                                          <p:spTgt spid="19"/>
                                        </p:tgtEl>
                                        <p:attrNameLst>
                                          <p:attrName>ppt_x</p:attrName>
                                          <p:attrName>ppt_y</p:attrName>
                                        </p:attrNameLst>
                                      </p:cBhvr>
                                      <p:rCtr x="-12969" y="-2407"/>
                                    </p:animMotion>
                                  </p:childTnLst>
                                </p:cTn>
                              </p:par>
                              <p:par>
                                <p:cTn id="35" presetID="42" presetClass="path" presetSubtype="0" accel="50000" decel="50000" fill="hold" nodeType="withEffect">
                                  <p:stCondLst>
                                    <p:cond delay="0"/>
                                  </p:stCondLst>
                                  <p:childTnLst>
                                    <p:animMotion origin="layout" path="M 1.38889E-6 -2.59259E-6 L -0.30781 0.15 " pathEditMode="relative" rAng="0" ptsTypes="AA">
                                      <p:cBhvr>
                                        <p:cTn id="36" dur="2000" fill="hold"/>
                                        <p:tgtEl>
                                          <p:spTgt spid="18"/>
                                        </p:tgtEl>
                                        <p:attrNameLst>
                                          <p:attrName>ppt_x</p:attrName>
                                          <p:attrName>ppt_y</p:attrName>
                                        </p:attrNameLst>
                                      </p:cBhvr>
                                      <p:rCtr x="-15399" y="7500"/>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2" grpId="0"/>
      <p:bldP spid="23" grpId="0"/>
      <p:bldP spid="2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65CE0-3E7B-48D1-829E-0B435F9D1BA6}"/>
              </a:ext>
            </a:extLst>
          </p:cNvPr>
          <p:cNvSpPr>
            <a:spLocks noGrp="1"/>
          </p:cNvSpPr>
          <p:nvPr>
            <p:ph type="body" sz="quarter" idx="11"/>
          </p:nvPr>
        </p:nvSpPr>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6" name="Picture 5">
            <a:extLst>
              <a:ext uri="{FF2B5EF4-FFF2-40B4-BE49-F238E27FC236}">
                <a16:creationId xmlns:a16="http://schemas.microsoft.com/office/drawing/2014/main" id="{FBAE540F-A4F3-4AA4-8FAB-B9D72AB9D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643" y="2013138"/>
            <a:ext cx="527469" cy="527469"/>
          </a:xfrm>
          <a:prstGeom prst="rect">
            <a:avLst/>
          </a:prstGeom>
        </p:spPr>
      </p:pic>
      <p:pic>
        <p:nvPicPr>
          <p:cNvPr id="7" name="Picture 6">
            <a:extLst>
              <a:ext uri="{FF2B5EF4-FFF2-40B4-BE49-F238E27FC236}">
                <a16:creationId xmlns:a16="http://schemas.microsoft.com/office/drawing/2014/main" id="{F9B03FBF-B8B7-4DDD-98F4-9B723FA62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729" y="2013138"/>
            <a:ext cx="527469" cy="527469"/>
          </a:xfrm>
          <a:prstGeom prst="rect">
            <a:avLst/>
          </a:prstGeom>
        </p:spPr>
      </p:pic>
      <p:pic>
        <p:nvPicPr>
          <p:cNvPr id="8" name="Picture 7">
            <a:extLst>
              <a:ext uri="{FF2B5EF4-FFF2-40B4-BE49-F238E27FC236}">
                <a16:creationId xmlns:a16="http://schemas.microsoft.com/office/drawing/2014/main" id="{00546E26-B962-4A84-8B21-6BE1DA52F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815" y="2013137"/>
            <a:ext cx="527469" cy="527469"/>
          </a:xfrm>
          <a:prstGeom prst="rect">
            <a:avLst/>
          </a:prstGeom>
        </p:spPr>
      </p:pic>
      <p:sp>
        <p:nvSpPr>
          <p:cNvPr id="11" name="Rectangle: Rounded Corners 10">
            <a:extLst>
              <a:ext uri="{FF2B5EF4-FFF2-40B4-BE49-F238E27FC236}">
                <a16:creationId xmlns:a16="http://schemas.microsoft.com/office/drawing/2014/main" id="{8B11AD4D-5DA4-477C-9CFE-3FB763A9DEA3}"/>
              </a:ext>
            </a:extLst>
          </p:cNvPr>
          <p:cNvSpPr>
            <a:spLocks noChangeArrowheads="1"/>
          </p:cNvSpPr>
          <p:nvPr/>
        </p:nvSpPr>
        <p:spPr bwMode="auto">
          <a:xfrm rot="5400000">
            <a:off x="1940132" y="1157601"/>
            <a:ext cx="661877" cy="2259434"/>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12" name="Rectangle: Rounded Corners 11">
            <a:extLst>
              <a:ext uri="{FF2B5EF4-FFF2-40B4-BE49-F238E27FC236}">
                <a16:creationId xmlns:a16="http://schemas.microsoft.com/office/drawing/2014/main" id="{C50E3D7F-530C-4592-8187-8C64DA00C709}"/>
              </a:ext>
            </a:extLst>
          </p:cNvPr>
          <p:cNvSpPr>
            <a:spLocks noChangeArrowheads="1"/>
          </p:cNvSpPr>
          <p:nvPr/>
        </p:nvSpPr>
        <p:spPr bwMode="auto">
          <a:xfrm rot="5400000">
            <a:off x="1940132" y="1939769"/>
            <a:ext cx="661877" cy="2259434"/>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pic>
        <p:nvPicPr>
          <p:cNvPr id="13" name="Picture 12">
            <a:extLst>
              <a:ext uri="{FF2B5EF4-FFF2-40B4-BE49-F238E27FC236}">
                <a16:creationId xmlns:a16="http://schemas.microsoft.com/office/drawing/2014/main" id="{DDFBC3FA-E276-4F5C-A6F5-6DB48B87E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00" y="1955167"/>
            <a:ext cx="3449948" cy="1479736"/>
          </a:xfrm>
          <a:prstGeom prst="rect">
            <a:avLst/>
          </a:prstGeom>
        </p:spPr>
      </p:pic>
      <p:pic>
        <p:nvPicPr>
          <p:cNvPr id="15" name="Picture 14">
            <a:extLst>
              <a:ext uri="{FF2B5EF4-FFF2-40B4-BE49-F238E27FC236}">
                <a16:creationId xmlns:a16="http://schemas.microsoft.com/office/drawing/2014/main" id="{B5CEA664-562D-489A-92D0-CC2BFA1A76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00" y="1955167"/>
            <a:ext cx="3449948" cy="752865"/>
          </a:xfrm>
          <a:prstGeom prst="rect">
            <a:avLst/>
          </a:prstGeom>
        </p:spPr>
      </p:pic>
      <p:sp>
        <p:nvSpPr>
          <p:cNvPr id="28" name="Rectangle 27">
            <a:extLst>
              <a:ext uri="{FF2B5EF4-FFF2-40B4-BE49-F238E27FC236}">
                <a16:creationId xmlns:a16="http://schemas.microsoft.com/office/drawing/2014/main" id="{8BFBF101-B2F7-4586-A146-6F80311487DA}"/>
              </a:ext>
            </a:extLst>
          </p:cNvPr>
          <p:cNvSpPr/>
          <p:nvPr/>
        </p:nvSpPr>
        <p:spPr>
          <a:xfrm>
            <a:off x="3944264" y="3927248"/>
            <a:ext cx="1284326"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3 + 3</a:t>
            </a:r>
            <a:endParaRPr lang="en-GB" sz="2400" dirty="0">
              <a:latin typeface="Myriad Pro" panose="020B0503030403020204" pitchFamily="34" charset="0"/>
            </a:endParaRPr>
          </a:p>
        </p:txBody>
      </p:sp>
      <p:sp>
        <p:nvSpPr>
          <p:cNvPr id="29" name="Rectangle 28">
            <a:extLst>
              <a:ext uri="{FF2B5EF4-FFF2-40B4-BE49-F238E27FC236}">
                <a16:creationId xmlns:a16="http://schemas.microsoft.com/office/drawing/2014/main" id="{8271E007-7B90-4F2C-B39C-CEFCB00647E1}"/>
              </a:ext>
            </a:extLst>
          </p:cNvPr>
          <p:cNvSpPr/>
          <p:nvPr/>
        </p:nvSpPr>
        <p:spPr>
          <a:xfrm>
            <a:off x="3944264" y="4503312"/>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2 × 3</a:t>
            </a:r>
            <a:endParaRPr lang="en-GB" sz="2400" dirty="0">
              <a:latin typeface="Myriad Pro" panose="020B0503030403020204" pitchFamily="34" charset="0"/>
            </a:endParaRPr>
          </a:p>
        </p:txBody>
      </p:sp>
      <p:sp>
        <p:nvSpPr>
          <p:cNvPr id="30" name="Rectangle 29">
            <a:extLst>
              <a:ext uri="{FF2B5EF4-FFF2-40B4-BE49-F238E27FC236}">
                <a16:creationId xmlns:a16="http://schemas.microsoft.com/office/drawing/2014/main" id="{B330429F-A60D-4A82-9476-530B94ABD828}"/>
              </a:ext>
            </a:extLst>
          </p:cNvPr>
          <p:cNvSpPr/>
          <p:nvPr/>
        </p:nvSpPr>
        <p:spPr>
          <a:xfrm>
            <a:off x="3944264" y="5079376"/>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3 × 2</a:t>
            </a:r>
            <a:endParaRPr lang="en-GB" sz="2400" dirty="0">
              <a:latin typeface="Myriad Pro" panose="020B0503030403020204" pitchFamily="34" charset="0"/>
            </a:endParaRPr>
          </a:p>
        </p:txBody>
      </p:sp>
      <p:pic>
        <p:nvPicPr>
          <p:cNvPr id="31" name="Picture 30">
            <a:extLst>
              <a:ext uri="{FF2B5EF4-FFF2-40B4-BE49-F238E27FC236}">
                <a16:creationId xmlns:a16="http://schemas.microsoft.com/office/drawing/2014/main" id="{CA12A5D7-3B7C-4D63-888B-9BDA91173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04" y="2013138"/>
            <a:ext cx="527469" cy="527469"/>
          </a:xfrm>
          <a:prstGeom prst="rect">
            <a:avLst/>
          </a:prstGeom>
        </p:spPr>
      </p:pic>
      <p:pic>
        <p:nvPicPr>
          <p:cNvPr id="32" name="Picture 31">
            <a:extLst>
              <a:ext uri="{FF2B5EF4-FFF2-40B4-BE49-F238E27FC236}">
                <a16:creationId xmlns:a16="http://schemas.microsoft.com/office/drawing/2014/main" id="{A1ADE6B3-483C-4BF8-8177-48FED83B8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640" y="2013137"/>
            <a:ext cx="527469" cy="527469"/>
          </a:xfrm>
          <a:prstGeom prst="rect">
            <a:avLst/>
          </a:prstGeom>
        </p:spPr>
      </p:pic>
      <p:pic>
        <p:nvPicPr>
          <p:cNvPr id="33" name="Picture 32">
            <a:extLst>
              <a:ext uri="{FF2B5EF4-FFF2-40B4-BE49-F238E27FC236}">
                <a16:creationId xmlns:a16="http://schemas.microsoft.com/office/drawing/2014/main" id="{44DEEB9C-CD0E-4FCA-AFD5-1321E66BD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018" y="2013136"/>
            <a:ext cx="527469" cy="527469"/>
          </a:xfrm>
          <a:prstGeom prst="rect">
            <a:avLst/>
          </a:prstGeom>
        </p:spPr>
      </p:pic>
    </p:spTree>
    <p:extLst>
      <p:ext uri="{BB962C8B-B14F-4D97-AF65-F5344CB8AC3E}">
        <p14:creationId xmlns:p14="http://schemas.microsoft.com/office/powerpoint/2010/main" val="230707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44444E-6 L 0.08854 0.11551 " pathEditMode="relative" rAng="0" ptsTypes="AA">
                                      <p:cBhvr>
                                        <p:cTn id="6" dur="2000" fill="hold"/>
                                        <p:tgtEl>
                                          <p:spTgt spid="31"/>
                                        </p:tgtEl>
                                        <p:attrNameLst>
                                          <p:attrName>ppt_x</p:attrName>
                                          <p:attrName>ppt_y</p:attrName>
                                        </p:attrNameLst>
                                      </p:cBhvr>
                                      <p:rCtr x="4427" y="5764"/>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05556E-6 -4.44444E-6 L -0.17482 0.11551 " pathEditMode="relative" rAng="0" ptsTypes="AA">
                                      <p:cBhvr>
                                        <p:cTn id="9" dur="2000" fill="hold"/>
                                        <p:tgtEl>
                                          <p:spTgt spid="32"/>
                                        </p:tgtEl>
                                        <p:attrNameLst>
                                          <p:attrName>ppt_x</p:attrName>
                                          <p:attrName>ppt_y</p:attrName>
                                        </p:attrNameLst>
                                      </p:cBhvr>
                                      <p:rCtr x="-8750" y="5764"/>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2.22222E-6 -4.44444E-6 L -0.17517 0.11551 " pathEditMode="relative" rAng="0" ptsTypes="AA">
                                      <p:cBhvr>
                                        <p:cTn id="12" dur="2000" fill="hold"/>
                                        <p:tgtEl>
                                          <p:spTgt spid="33"/>
                                        </p:tgtEl>
                                        <p:attrNameLst>
                                          <p:attrName>ppt_x</p:attrName>
                                          <p:attrName>ppt_y</p:attrName>
                                        </p:attrNameLst>
                                      </p:cBhvr>
                                      <p:rCtr x="-8767" y="5764"/>
                                    </p:animMotion>
                                  </p:childTnLst>
                                </p:cTn>
                              </p:par>
                            </p:childTnLst>
                          </p:cTn>
                        </p:par>
                        <p:par>
                          <p:cTn id="13" fill="hold">
                            <p:stCondLst>
                              <p:cond delay="6000"/>
                            </p:stCondLst>
                            <p:childTnLst>
                              <p:par>
                                <p:cTn id="14" presetID="10" presetClass="entr" presetSubtype="0" fill="hold" grpId="0" nodeType="after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6750"/>
                            </p:stCondLst>
                            <p:childTnLst>
                              <p:par>
                                <p:cTn id="18" presetID="10" presetClass="entr" presetSubtype="0" fill="hold" grpId="0" nodeType="afterEffect">
                                  <p:stCondLst>
                                    <p:cond delay="2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28F05-CF63-4354-9CCE-0B89D7626DA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3:4</a:t>
            </a:r>
          </a:p>
        </p:txBody>
      </p:sp>
      <p:sp>
        <p:nvSpPr>
          <p:cNvPr id="3" name="Rectangle 2">
            <a:extLst>
              <a:ext uri="{FF2B5EF4-FFF2-40B4-BE49-F238E27FC236}">
                <a16:creationId xmlns:a16="http://schemas.microsoft.com/office/drawing/2014/main" id="{F7600C52-BCEE-49B2-99E5-E0A26D24F76B}"/>
              </a:ext>
            </a:extLst>
          </p:cNvPr>
          <p:cNvSpPr/>
          <p:nvPr/>
        </p:nvSpPr>
        <p:spPr>
          <a:xfrm>
            <a:off x="1794635" y="764704"/>
            <a:ext cx="5680337"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10 children, 30 meatballs. How many each?</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F63B809F-EC2D-4DED-9DE9-FA9797ACF2E6}"/>
              </a:ext>
            </a:extLst>
          </p:cNvPr>
          <p:cNvSpPr/>
          <p:nvPr/>
        </p:nvSpPr>
        <p:spPr>
          <a:xfrm>
            <a:off x="5327426" y="1730405"/>
            <a:ext cx="1178528"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30 ÷ 10 </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9970A9F0-E5DA-47AF-A105-CD76A9CC91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78008" y="1750727"/>
            <a:ext cx="360040" cy="4647039"/>
          </a:xfrm>
          <a:prstGeom prst="rect">
            <a:avLst/>
          </a:prstGeom>
        </p:spPr>
      </p:pic>
      <p:pic>
        <p:nvPicPr>
          <p:cNvPr id="7" name="Picture 6">
            <a:extLst>
              <a:ext uri="{FF2B5EF4-FFF2-40B4-BE49-F238E27FC236}">
                <a16:creationId xmlns:a16="http://schemas.microsoft.com/office/drawing/2014/main" id="{3AE73B2B-12A0-4A75-ADC1-9A1FB36920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80088" y="1750728"/>
            <a:ext cx="360040" cy="4464496"/>
          </a:xfrm>
          <a:prstGeom prst="rect">
            <a:avLst/>
          </a:prstGeom>
        </p:spPr>
      </p:pic>
      <p:sp>
        <p:nvSpPr>
          <p:cNvPr id="8" name="Rectangle 7">
            <a:extLst>
              <a:ext uri="{FF2B5EF4-FFF2-40B4-BE49-F238E27FC236}">
                <a16:creationId xmlns:a16="http://schemas.microsoft.com/office/drawing/2014/main" id="{39964E73-0FBA-4CAD-BF7A-E15104BC1731}"/>
              </a:ext>
            </a:extLst>
          </p:cNvPr>
          <p:cNvSpPr/>
          <p:nvPr/>
        </p:nvSpPr>
        <p:spPr>
          <a:xfrm>
            <a:off x="5051088" y="2278800"/>
            <a:ext cx="2180149"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2 tens is 2 each.</a:t>
            </a:r>
            <a:endParaRPr lang="en-GB" sz="2400" dirty="0">
              <a:latin typeface="Myriad Pro" panose="020B0503030403020204" pitchFamily="34" charset="0"/>
            </a:endParaRPr>
          </a:p>
        </p:txBody>
      </p:sp>
      <p:pic>
        <p:nvPicPr>
          <p:cNvPr id="10" name="Picture 9">
            <a:extLst>
              <a:ext uri="{FF2B5EF4-FFF2-40B4-BE49-F238E27FC236}">
                <a16:creationId xmlns:a16="http://schemas.microsoft.com/office/drawing/2014/main" id="{E361868E-D01B-4C4C-9253-FD6A719C6C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54176" y="1750728"/>
            <a:ext cx="347968" cy="4464496"/>
          </a:xfrm>
          <a:prstGeom prst="rect">
            <a:avLst/>
          </a:prstGeom>
        </p:spPr>
      </p:pic>
      <p:sp>
        <p:nvSpPr>
          <p:cNvPr id="11" name="Rectangle 10">
            <a:extLst>
              <a:ext uri="{FF2B5EF4-FFF2-40B4-BE49-F238E27FC236}">
                <a16:creationId xmlns:a16="http://schemas.microsoft.com/office/drawing/2014/main" id="{4FEF4425-F9DA-40B1-B5D4-7388AF6C3FE6}"/>
              </a:ext>
            </a:extLst>
          </p:cNvPr>
          <p:cNvSpPr/>
          <p:nvPr/>
        </p:nvSpPr>
        <p:spPr>
          <a:xfrm>
            <a:off x="5051088" y="2276872"/>
            <a:ext cx="2058320"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1 ten is 1 each.</a:t>
            </a:r>
            <a:endParaRPr lang="en-GB" sz="2400" dirty="0">
              <a:latin typeface="Myriad Pro" panose="020B0503030403020204" pitchFamily="34" charset="0"/>
            </a:endParaRPr>
          </a:p>
        </p:txBody>
      </p:sp>
      <p:sp>
        <p:nvSpPr>
          <p:cNvPr id="12" name="Rectangle 11">
            <a:extLst>
              <a:ext uri="{FF2B5EF4-FFF2-40B4-BE49-F238E27FC236}">
                <a16:creationId xmlns:a16="http://schemas.microsoft.com/office/drawing/2014/main" id="{3175CA2B-D3D6-4473-B746-0E138201EC98}"/>
              </a:ext>
            </a:extLst>
          </p:cNvPr>
          <p:cNvSpPr/>
          <p:nvPr/>
        </p:nvSpPr>
        <p:spPr>
          <a:xfrm>
            <a:off x="5051088" y="2278800"/>
            <a:ext cx="2180149"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3 tens is 3 each.</a:t>
            </a:r>
            <a:endParaRPr lang="en-GB" sz="2400" dirty="0">
              <a:latin typeface="Myriad Pro" panose="020B0503030403020204" pitchFamily="34" charset="0"/>
            </a:endParaRPr>
          </a:p>
        </p:txBody>
      </p:sp>
      <p:pic>
        <p:nvPicPr>
          <p:cNvPr id="13" name="Picture 12">
            <a:extLst>
              <a:ext uri="{FF2B5EF4-FFF2-40B4-BE49-F238E27FC236}">
                <a16:creationId xmlns:a16="http://schemas.microsoft.com/office/drawing/2014/main" id="{C13B7103-0CBE-47E4-BE17-2CDCD03514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86224" y="1750728"/>
            <a:ext cx="432048" cy="4464496"/>
          </a:xfrm>
          <a:prstGeom prst="rect">
            <a:avLst/>
          </a:prstGeom>
        </p:spPr>
      </p:pic>
      <p:sp>
        <p:nvSpPr>
          <p:cNvPr id="14" name="Rectangle 13">
            <a:extLst>
              <a:ext uri="{FF2B5EF4-FFF2-40B4-BE49-F238E27FC236}">
                <a16:creationId xmlns:a16="http://schemas.microsoft.com/office/drawing/2014/main" id="{FA6D4976-541E-408B-9F03-EFFAD57C66EF}"/>
              </a:ext>
            </a:extLst>
          </p:cNvPr>
          <p:cNvSpPr/>
          <p:nvPr/>
        </p:nvSpPr>
        <p:spPr>
          <a:xfrm>
            <a:off x="6327413" y="1723631"/>
            <a:ext cx="590226"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latin typeface="Myriad Pro" panose="020B0503030403020204" pitchFamily="34" charset="0"/>
            </a:endParaRPr>
          </a:p>
        </p:txBody>
      </p:sp>
    </p:spTree>
    <p:extLst>
      <p:ext uri="{BB962C8B-B14F-4D97-AF65-F5344CB8AC3E}">
        <p14:creationId xmlns:p14="http://schemas.microsoft.com/office/powerpoint/2010/main" val="30743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11" grpId="0"/>
      <p:bldP spid="11" grpId="1"/>
      <p:bldP spid="12"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9A0C2-16B4-4219-823E-5A7D54238D6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3:5</a:t>
            </a:r>
          </a:p>
        </p:txBody>
      </p:sp>
      <p:sp>
        <p:nvSpPr>
          <p:cNvPr id="3" name="Rectangle 2">
            <a:extLst>
              <a:ext uri="{FF2B5EF4-FFF2-40B4-BE49-F238E27FC236}">
                <a16:creationId xmlns:a16="http://schemas.microsoft.com/office/drawing/2014/main" id="{53B0C227-F590-41DA-9464-CFD51E966BAB}"/>
              </a:ext>
            </a:extLst>
          </p:cNvPr>
          <p:cNvSpPr/>
          <p:nvPr/>
        </p:nvSpPr>
        <p:spPr>
          <a:xfrm>
            <a:off x="440612" y="836712"/>
            <a:ext cx="8626785" cy="461665"/>
          </a:xfrm>
          <a:prstGeom prst="rect">
            <a:avLst/>
          </a:prstGeom>
        </p:spPr>
        <p:txBody>
          <a:bodyPr wrap="none">
            <a:spAutoFit/>
          </a:bodyPr>
          <a:lstStyle/>
          <a:p>
            <a:r>
              <a:rPr lang="en-US" sz="2400" dirty="0">
                <a:latin typeface="Myriad Pro" panose="020B0503030403020204" pitchFamily="34" charset="0"/>
                <a:ea typeface="Times New Roman" panose="02020603050405020304" pitchFamily="18" charset="0"/>
                <a:cs typeface="Times New Roman" panose="02020603050405020304" pitchFamily="18" charset="0"/>
              </a:rPr>
              <a:t>20 </a:t>
            </a:r>
            <a:r>
              <a:rPr lang="en-US" sz="2400" dirty="0" err="1">
                <a:latin typeface="Myriad Pro" panose="020B0503030403020204" pitchFamily="34" charset="0"/>
                <a:ea typeface="Times New Roman" panose="02020603050405020304" pitchFamily="18" charset="0"/>
                <a:cs typeface="Times New Roman" panose="02020603050405020304" pitchFamily="18" charset="0"/>
              </a:rPr>
              <a:t>conkers</a:t>
            </a:r>
            <a:r>
              <a:rPr lang="en-US" sz="2400" dirty="0">
                <a:latin typeface="Myriad Pro" panose="020B0503030403020204" pitchFamily="34" charset="0"/>
                <a:ea typeface="Times New Roman" panose="02020603050405020304" pitchFamily="18" charset="0"/>
                <a:cs typeface="Times New Roman" panose="02020603050405020304" pitchFamily="18" charset="0"/>
              </a:rPr>
              <a:t> shared equally among 5 children. How many each?</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AACB5066-EB32-46A3-94D3-32ED778FC1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552" y="1666767"/>
            <a:ext cx="789121" cy="4752527"/>
          </a:xfrm>
          <a:prstGeom prst="rect">
            <a:avLst/>
          </a:prstGeom>
        </p:spPr>
      </p:pic>
      <p:pic>
        <p:nvPicPr>
          <p:cNvPr id="6" name="Picture 5">
            <a:extLst>
              <a:ext uri="{FF2B5EF4-FFF2-40B4-BE49-F238E27FC236}">
                <a16:creationId xmlns:a16="http://schemas.microsoft.com/office/drawing/2014/main" id="{38D60C68-B608-4654-A255-5C4421867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115" y="2813444"/>
            <a:ext cx="555401" cy="413826"/>
          </a:xfrm>
          <a:prstGeom prst="rect">
            <a:avLst/>
          </a:prstGeom>
        </p:spPr>
      </p:pic>
      <p:pic>
        <p:nvPicPr>
          <p:cNvPr id="7" name="Picture 6">
            <a:extLst>
              <a:ext uri="{FF2B5EF4-FFF2-40B4-BE49-F238E27FC236}">
                <a16:creationId xmlns:a16="http://schemas.microsoft.com/office/drawing/2014/main" id="{8A81C5DA-8B72-4A2D-98C1-96196E308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3784631"/>
            <a:ext cx="555401" cy="413826"/>
          </a:xfrm>
          <a:prstGeom prst="rect">
            <a:avLst/>
          </a:prstGeom>
        </p:spPr>
      </p:pic>
      <p:pic>
        <p:nvPicPr>
          <p:cNvPr id="8" name="Picture 7">
            <a:extLst>
              <a:ext uri="{FF2B5EF4-FFF2-40B4-BE49-F238E27FC236}">
                <a16:creationId xmlns:a16="http://schemas.microsoft.com/office/drawing/2014/main" id="{0196312A-5B40-4AB2-B199-E5F5E4198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448" y="3394875"/>
            <a:ext cx="555401" cy="413826"/>
          </a:xfrm>
          <a:prstGeom prst="rect">
            <a:avLst/>
          </a:prstGeom>
        </p:spPr>
      </p:pic>
      <p:pic>
        <p:nvPicPr>
          <p:cNvPr id="9" name="Picture 8">
            <a:extLst>
              <a:ext uri="{FF2B5EF4-FFF2-40B4-BE49-F238E27FC236}">
                <a16:creationId xmlns:a16="http://schemas.microsoft.com/office/drawing/2014/main" id="{845F2808-B361-414B-8B4E-576229645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938" y="4222854"/>
            <a:ext cx="555401" cy="413826"/>
          </a:xfrm>
          <a:prstGeom prst="rect">
            <a:avLst/>
          </a:prstGeom>
        </p:spPr>
      </p:pic>
      <p:pic>
        <p:nvPicPr>
          <p:cNvPr id="10" name="Picture 9">
            <a:extLst>
              <a:ext uri="{FF2B5EF4-FFF2-40B4-BE49-F238E27FC236}">
                <a16:creationId xmlns:a16="http://schemas.microsoft.com/office/drawing/2014/main" id="{D1DC87FE-7868-4EAC-B5C5-1AD01A1A4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980" y="2841483"/>
            <a:ext cx="555401" cy="413826"/>
          </a:xfrm>
          <a:prstGeom prst="rect">
            <a:avLst/>
          </a:prstGeom>
        </p:spPr>
      </p:pic>
      <p:pic>
        <p:nvPicPr>
          <p:cNvPr id="11" name="Picture 10">
            <a:extLst>
              <a:ext uri="{FF2B5EF4-FFF2-40B4-BE49-F238E27FC236}">
                <a16:creationId xmlns:a16="http://schemas.microsoft.com/office/drawing/2014/main" id="{44181AA2-0CEC-4E15-ACAF-EF3668F829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71" y="3777157"/>
            <a:ext cx="555401" cy="413826"/>
          </a:xfrm>
          <a:prstGeom prst="rect">
            <a:avLst/>
          </a:prstGeom>
        </p:spPr>
      </p:pic>
      <p:pic>
        <p:nvPicPr>
          <p:cNvPr id="12" name="Picture 11">
            <a:extLst>
              <a:ext uri="{FF2B5EF4-FFF2-40B4-BE49-F238E27FC236}">
                <a16:creationId xmlns:a16="http://schemas.microsoft.com/office/drawing/2014/main" id="{E0F1350D-4E9F-4E9B-9535-07368F69E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078" y="2993126"/>
            <a:ext cx="555401" cy="413826"/>
          </a:xfrm>
          <a:prstGeom prst="rect">
            <a:avLst/>
          </a:prstGeom>
        </p:spPr>
      </p:pic>
      <p:pic>
        <p:nvPicPr>
          <p:cNvPr id="13" name="Picture 12">
            <a:extLst>
              <a:ext uri="{FF2B5EF4-FFF2-40B4-BE49-F238E27FC236}">
                <a16:creationId xmlns:a16="http://schemas.microsoft.com/office/drawing/2014/main" id="{3AEDF097-F38C-489F-BC88-54E5D69FF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12" y="3909232"/>
            <a:ext cx="555401" cy="413826"/>
          </a:xfrm>
          <a:prstGeom prst="rect">
            <a:avLst/>
          </a:prstGeom>
        </p:spPr>
      </p:pic>
      <p:pic>
        <p:nvPicPr>
          <p:cNvPr id="14" name="Picture 13">
            <a:extLst>
              <a:ext uri="{FF2B5EF4-FFF2-40B4-BE49-F238E27FC236}">
                <a16:creationId xmlns:a16="http://schemas.microsoft.com/office/drawing/2014/main" id="{F21EEBD5-3465-43CC-9A86-B94C8ED63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7105" y="4277649"/>
            <a:ext cx="555401" cy="413826"/>
          </a:xfrm>
          <a:prstGeom prst="rect">
            <a:avLst/>
          </a:prstGeom>
        </p:spPr>
      </p:pic>
      <p:pic>
        <p:nvPicPr>
          <p:cNvPr id="15" name="Picture 14">
            <a:extLst>
              <a:ext uri="{FF2B5EF4-FFF2-40B4-BE49-F238E27FC236}">
                <a16:creationId xmlns:a16="http://schemas.microsoft.com/office/drawing/2014/main" id="{73DB7D0D-7101-412B-877E-2B45603AA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350" y="4253987"/>
            <a:ext cx="555401" cy="413826"/>
          </a:xfrm>
          <a:prstGeom prst="rect">
            <a:avLst/>
          </a:prstGeom>
        </p:spPr>
      </p:pic>
      <p:pic>
        <p:nvPicPr>
          <p:cNvPr id="16" name="Picture 15">
            <a:extLst>
              <a:ext uri="{FF2B5EF4-FFF2-40B4-BE49-F238E27FC236}">
                <a16:creationId xmlns:a16="http://schemas.microsoft.com/office/drawing/2014/main" id="{285B322A-FF48-4EA9-99AE-DF41F1A7B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385" y="4574833"/>
            <a:ext cx="555401" cy="413826"/>
          </a:xfrm>
          <a:prstGeom prst="rect">
            <a:avLst/>
          </a:prstGeom>
        </p:spPr>
      </p:pic>
      <p:pic>
        <p:nvPicPr>
          <p:cNvPr id="17" name="Picture 16">
            <a:extLst>
              <a:ext uri="{FF2B5EF4-FFF2-40B4-BE49-F238E27FC236}">
                <a16:creationId xmlns:a16="http://schemas.microsoft.com/office/drawing/2014/main" id="{4DFC5AA3-AD11-4794-9788-CA222C5F5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715" y="4723346"/>
            <a:ext cx="555401" cy="413826"/>
          </a:xfrm>
          <a:prstGeom prst="rect">
            <a:avLst/>
          </a:prstGeom>
        </p:spPr>
      </p:pic>
      <p:pic>
        <p:nvPicPr>
          <p:cNvPr id="18" name="Picture 17">
            <a:extLst>
              <a:ext uri="{FF2B5EF4-FFF2-40B4-BE49-F238E27FC236}">
                <a16:creationId xmlns:a16="http://schemas.microsoft.com/office/drawing/2014/main" id="{DEED0C6C-6C9D-45A5-8E1F-FDBB0C4D0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078" y="5021051"/>
            <a:ext cx="555401" cy="413826"/>
          </a:xfrm>
          <a:prstGeom prst="rect">
            <a:avLst/>
          </a:prstGeom>
        </p:spPr>
      </p:pic>
      <p:pic>
        <p:nvPicPr>
          <p:cNvPr id="19" name="Picture 18">
            <a:extLst>
              <a:ext uri="{FF2B5EF4-FFF2-40B4-BE49-F238E27FC236}">
                <a16:creationId xmlns:a16="http://schemas.microsoft.com/office/drawing/2014/main" id="{2A4F7A49-2CBF-4DCB-9261-765115A6C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767" y="4073333"/>
            <a:ext cx="555401" cy="413826"/>
          </a:xfrm>
          <a:prstGeom prst="rect">
            <a:avLst/>
          </a:prstGeom>
        </p:spPr>
      </p:pic>
      <p:pic>
        <p:nvPicPr>
          <p:cNvPr id="20" name="Picture 19">
            <a:extLst>
              <a:ext uri="{FF2B5EF4-FFF2-40B4-BE49-F238E27FC236}">
                <a16:creationId xmlns:a16="http://schemas.microsoft.com/office/drawing/2014/main" id="{23D7D533-B5C9-4EAF-87ED-62F714DFA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864" y="3495047"/>
            <a:ext cx="555401" cy="413826"/>
          </a:xfrm>
          <a:prstGeom prst="rect">
            <a:avLst/>
          </a:prstGeom>
        </p:spPr>
      </p:pic>
      <p:pic>
        <p:nvPicPr>
          <p:cNvPr id="21" name="Picture 20">
            <a:extLst>
              <a:ext uri="{FF2B5EF4-FFF2-40B4-BE49-F238E27FC236}">
                <a16:creationId xmlns:a16="http://schemas.microsoft.com/office/drawing/2014/main" id="{FE8552DE-4D84-400A-9878-D03D0DFE8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40" y="4930259"/>
            <a:ext cx="555401" cy="413826"/>
          </a:xfrm>
          <a:prstGeom prst="rect">
            <a:avLst/>
          </a:prstGeom>
        </p:spPr>
      </p:pic>
      <p:pic>
        <p:nvPicPr>
          <p:cNvPr id="22" name="Picture 21">
            <a:extLst>
              <a:ext uri="{FF2B5EF4-FFF2-40B4-BE49-F238E27FC236}">
                <a16:creationId xmlns:a16="http://schemas.microsoft.com/office/drawing/2014/main" id="{3EF1B33F-CD2A-472A-85C0-419DA9E0C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719" y="4352370"/>
            <a:ext cx="555401" cy="413826"/>
          </a:xfrm>
          <a:prstGeom prst="rect">
            <a:avLst/>
          </a:prstGeom>
        </p:spPr>
      </p:pic>
      <p:pic>
        <p:nvPicPr>
          <p:cNvPr id="23" name="Picture 22">
            <a:extLst>
              <a:ext uri="{FF2B5EF4-FFF2-40B4-BE49-F238E27FC236}">
                <a16:creationId xmlns:a16="http://schemas.microsoft.com/office/drawing/2014/main" id="{CC8B5883-DEBF-4927-A93E-9A967DDF0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302" y="3803347"/>
            <a:ext cx="555401" cy="413826"/>
          </a:xfrm>
          <a:prstGeom prst="rect">
            <a:avLst/>
          </a:prstGeom>
        </p:spPr>
      </p:pic>
      <p:pic>
        <p:nvPicPr>
          <p:cNvPr id="24" name="Picture 23">
            <a:extLst>
              <a:ext uri="{FF2B5EF4-FFF2-40B4-BE49-F238E27FC236}">
                <a16:creationId xmlns:a16="http://schemas.microsoft.com/office/drawing/2014/main" id="{4B687D93-8A1C-417B-8F17-343B45306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1836" y="3113053"/>
            <a:ext cx="555401" cy="413826"/>
          </a:xfrm>
          <a:prstGeom prst="rect">
            <a:avLst/>
          </a:prstGeom>
        </p:spPr>
      </p:pic>
      <p:pic>
        <p:nvPicPr>
          <p:cNvPr id="25" name="Picture 24">
            <a:extLst>
              <a:ext uri="{FF2B5EF4-FFF2-40B4-BE49-F238E27FC236}">
                <a16:creationId xmlns:a16="http://schemas.microsoft.com/office/drawing/2014/main" id="{AF6B590E-37FC-4550-8C28-D166BEFD8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576" y="4723344"/>
            <a:ext cx="555401" cy="413826"/>
          </a:xfrm>
          <a:prstGeom prst="rect">
            <a:avLst/>
          </a:prstGeom>
        </p:spPr>
      </p:pic>
      <p:sp>
        <p:nvSpPr>
          <p:cNvPr id="26" name="Rectangle 25">
            <a:extLst>
              <a:ext uri="{FF2B5EF4-FFF2-40B4-BE49-F238E27FC236}">
                <a16:creationId xmlns:a16="http://schemas.microsoft.com/office/drawing/2014/main" id="{01527EC9-798A-4390-8231-96B1778AB175}"/>
              </a:ext>
            </a:extLst>
          </p:cNvPr>
          <p:cNvSpPr/>
          <p:nvPr/>
        </p:nvSpPr>
        <p:spPr>
          <a:xfrm>
            <a:off x="6020332" y="1726617"/>
            <a:ext cx="1021433"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20 ÷ 5 </a:t>
            </a:r>
            <a:endParaRPr lang="en-GB" sz="2400" dirty="0">
              <a:latin typeface="Myriad Pro" panose="020B0503030403020204" pitchFamily="34" charset="0"/>
            </a:endParaRPr>
          </a:p>
        </p:txBody>
      </p:sp>
      <p:sp>
        <p:nvSpPr>
          <p:cNvPr id="27" name="Rectangle 26">
            <a:extLst>
              <a:ext uri="{FF2B5EF4-FFF2-40B4-BE49-F238E27FC236}">
                <a16:creationId xmlns:a16="http://schemas.microsoft.com/office/drawing/2014/main" id="{75DE8D7A-97E6-4387-BA77-665BDF08B828}"/>
              </a:ext>
            </a:extLst>
          </p:cNvPr>
          <p:cNvSpPr/>
          <p:nvPr/>
        </p:nvSpPr>
        <p:spPr>
          <a:xfrm>
            <a:off x="6876256" y="1719843"/>
            <a:ext cx="590226"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latin typeface="Myriad Pro" panose="020B0503030403020204" pitchFamily="34" charset="0"/>
            </a:endParaRPr>
          </a:p>
        </p:txBody>
      </p:sp>
      <p:sp>
        <p:nvSpPr>
          <p:cNvPr id="30" name="Rectangle 29">
            <a:extLst>
              <a:ext uri="{FF2B5EF4-FFF2-40B4-BE49-F238E27FC236}">
                <a16:creationId xmlns:a16="http://schemas.microsoft.com/office/drawing/2014/main" id="{0F79D1E4-121F-4CA7-AA51-D8DB934E2BED}"/>
              </a:ext>
            </a:extLst>
          </p:cNvPr>
          <p:cNvSpPr/>
          <p:nvPr/>
        </p:nvSpPr>
        <p:spPr>
          <a:xfrm>
            <a:off x="5715836" y="2180366"/>
            <a:ext cx="2158091"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1 five is 1 each. </a:t>
            </a:r>
            <a:endParaRPr lang="en-GB" sz="2400" dirty="0">
              <a:latin typeface="Myriad Pro" panose="020B0503030403020204" pitchFamily="34" charset="0"/>
            </a:endParaRPr>
          </a:p>
        </p:txBody>
      </p:sp>
      <p:sp>
        <p:nvSpPr>
          <p:cNvPr id="31" name="Rectangle 30">
            <a:extLst>
              <a:ext uri="{FF2B5EF4-FFF2-40B4-BE49-F238E27FC236}">
                <a16:creationId xmlns:a16="http://schemas.microsoft.com/office/drawing/2014/main" id="{C5FC1669-94F6-469E-9B03-8539AD743C12}"/>
              </a:ext>
            </a:extLst>
          </p:cNvPr>
          <p:cNvSpPr/>
          <p:nvPr/>
        </p:nvSpPr>
        <p:spPr>
          <a:xfrm>
            <a:off x="5715836" y="2181600"/>
            <a:ext cx="2214196"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2 fives is 2 each.</a:t>
            </a:r>
            <a:endParaRPr lang="en-GB" sz="2400" dirty="0">
              <a:latin typeface="Myriad Pro" panose="020B0503030403020204" pitchFamily="34" charset="0"/>
            </a:endParaRPr>
          </a:p>
        </p:txBody>
      </p:sp>
      <p:sp>
        <p:nvSpPr>
          <p:cNvPr id="34" name="Rectangle 33">
            <a:extLst>
              <a:ext uri="{FF2B5EF4-FFF2-40B4-BE49-F238E27FC236}">
                <a16:creationId xmlns:a16="http://schemas.microsoft.com/office/drawing/2014/main" id="{A4C4E9B1-2D35-47C4-A3CE-3C95BEB8463D}"/>
              </a:ext>
            </a:extLst>
          </p:cNvPr>
          <p:cNvSpPr/>
          <p:nvPr/>
        </p:nvSpPr>
        <p:spPr>
          <a:xfrm>
            <a:off x="5715836" y="2181600"/>
            <a:ext cx="2214196"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3 fives is 3 each.</a:t>
            </a:r>
            <a:endParaRPr lang="en-GB" sz="2400" dirty="0">
              <a:latin typeface="Myriad Pro" panose="020B0503030403020204" pitchFamily="34" charset="0"/>
            </a:endParaRPr>
          </a:p>
        </p:txBody>
      </p:sp>
      <p:sp>
        <p:nvSpPr>
          <p:cNvPr id="35" name="Rectangle 34">
            <a:extLst>
              <a:ext uri="{FF2B5EF4-FFF2-40B4-BE49-F238E27FC236}">
                <a16:creationId xmlns:a16="http://schemas.microsoft.com/office/drawing/2014/main" id="{90F20866-7728-47FA-A1AC-FBF57E58EE21}"/>
              </a:ext>
            </a:extLst>
          </p:cNvPr>
          <p:cNvSpPr/>
          <p:nvPr/>
        </p:nvSpPr>
        <p:spPr>
          <a:xfrm>
            <a:off x="5715836" y="2181600"/>
            <a:ext cx="2214196"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4 fives is 4 each.</a:t>
            </a:r>
            <a:endParaRPr lang="en-GB" sz="2400" dirty="0">
              <a:latin typeface="Myriad Pro" panose="020B0503030403020204" pitchFamily="34" charset="0"/>
            </a:endParaRPr>
          </a:p>
        </p:txBody>
      </p:sp>
    </p:spTree>
    <p:extLst>
      <p:ext uri="{BB962C8B-B14F-4D97-AF65-F5344CB8AC3E}">
        <p14:creationId xmlns:p14="http://schemas.microsoft.com/office/powerpoint/2010/main" val="19667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61111E-6 2.22222E-6 L -0.20746 -0.12755 " pathEditMode="relative" rAng="0" ptsTypes="AA">
                                      <p:cBhvr>
                                        <p:cTn id="11" dur="2000" fill="hold"/>
                                        <p:tgtEl>
                                          <p:spTgt spid="6"/>
                                        </p:tgtEl>
                                        <p:attrNameLst>
                                          <p:attrName>ppt_x</p:attrName>
                                          <p:attrName>ppt_y</p:attrName>
                                        </p:attrNameLst>
                                      </p:cBhvr>
                                      <p:rCtr x="-10382" y="-6389"/>
                                    </p:animMotion>
                                  </p:childTnLst>
                                </p:cTn>
                              </p:par>
                              <p:par>
                                <p:cTn id="12" presetID="42" presetClass="path" presetSubtype="0" accel="50000" decel="50000" fill="hold" nodeType="withEffect">
                                  <p:stCondLst>
                                    <p:cond delay="0"/>
                                  </p:stCondLst>
                                  <p:childTnLst>
                                    <p:animMotion origin="layout" path="M -5.55556E-7 -1.48148E-6 L -0.26719 0.3213 " pathEditMode="relative" rAng="0" ptsTypes="AA">
                                      <p:cBhvr>
                                        <p:cTn id="13" dur="2000" fill="hold"/>
                                        <p:tgtEl>
                                          <p:spTgt spid="8"/>
                                        </p:tgtEl>
                                        <p:attrNameLst>
                                          <p:attrName>ppt_x</p:attrName>
                                          <p:attrName>ppt_y</p:attrName>
                                        </p:attrNameLst>
                                      </p:cBhvr>
                                      <p:rCtr x="-13368" y="16065"/>
                                    </p:animMotion>
                                  </p:childTnLst>
                                </p:cTn>
                              </p:par>
                              <p:par>
                                <p:cTn id="14" presetID="42" presetClass="path" presetSubtype="0" accel="50000" decel="50000" fill="hold" nodeType="withEffect">
                                  <p:stCondLst>
                                    <p:cond delay="0"/>
                                  </p:stCondLst>
                                  <p:childTnLst>
                                    <p:animMotion origin="layout" path="M 3.05556E-6 -4.44444E-6 L -0.17014 -0.13379 " pathEditMode="relative" rAng="0" ptsTypes="AA">
                                      <p:cBhvr>
                                        <p:cTn id="15" dur="2000" fill="hold"/>
                                        <p:tgtEl>
                                          <p:spTgt spid="7"/>
                                        </p:tgtEl>
                                        <p:attrNameLst>
                                          <p:attrName>ppt_x</p:attrName>
                                          <p:attrName>ppt_y</p:attrName>
                                        </p:attrNameLst>
                                      </p:cBhvr>
                                      <p:rCtr x="-8507" y="-6690"/>
                                    </p:animMotion>
                                  </p:childTnLst>
                                </p:cTn>
                              </p:par>
                              <p:par>
                                <p:cTn id="16" presetID="42" presetClass="path" presetSubtype="0" accel="50000" decel="50000" fill="hold" nodeType="withEffect">
                                  <p:stCondLst>
                                    <p:cond delay="0"/>
                                  </p:stCondLst>
                                  <p:childTnLst>
                                    <p:animMotion origin="layout" path="M -3.88889E-6 -2.96296E-6 L -0.18472 -0.06736 " pathEditMode="relative" rAng="0" ptsTypes="AA">
                                      <p:cBhvr>
                                        <p:cTn id="17" dur="2000" fill="hold"/>
                                        <p:tgtEl>
                                          <p:spTgt spid="15"/>
                                        </p:tgtEl>
                                        <p:attrNameLst>
                                          <p:attrName>ppt_x</p:attrName>
                                          <p:attrName>ppt_y</p:attrName>
                                        </p:attrNameLst>
                                      </p:cBhvr>
                                      <p:rCtr x="-9236" y="-3380"/>
                                    </p:animMotion>
                                  </p:childTnLst>
                                </p:cTn>
                              </p:par>
                              <p:par>
                                <p:cTn id="18" presetID="42" presetClass="path" presetSubtype="0" accel="50000" decel="50000" fill="hold" nodeType="withEffect">
                                  <p:stCondLst>
                                    <p:cond delay="0"/>
                                  </p:stCondLst>
                                  <p:childTnLst>
                                    <p:animMotion origin="layout" path="M -1.94444E-6 -3.33333E-6 L -0.26059 0.06736 " pathEditMode="relative" rAng="0" ptsTypes="AA">
                                      <p:cBhvr>
                                        <p:cTn id="19" dur="2000" fill="hold"/>
                                        <p:tgtEl>
                                          <p:spTgt spid="9"/>
                                        </p:tgtEl>
                                        <p:attrNameLst>
                                          <p:attrName>ppt_x</p:attrName>
                                          <p:attrName>ppt_y</p:attrName>
                                        </p:attrNameLst>
                                      </p:cBhvr>
                                      <p:rCtr x="-13038" y="3356"/>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1.66667E-6 -4.44444E-6 L -0.20486 -0.12986 " pathEditMode="relative" rAng="0" ptsTypes="AA">
                                      <p:cBhvr>
                                        <p:cTn id="28" dur="2000" fill="hold"/>
                                        <p:tgtEl>
                                          <p:spTgt spid="10"/>
                                        </p:tgtEl>
                                        <p:attrNameLst>
                                          <p:attrName>ppt_x</p:attrName>
                                          <p:attrName>ppt_y</p:attrName>
                                        </p:attrNameLst>
                                      </p:cBhvr>
                                      <p:rCtr x="-10243" y="-6505"/>
                                    </p:animMotion>
                                  </p:childTnLst>
                                </p:cTn>
                              </p:par>
                              <p:par>
                                <p:cTn id="29" presetID="42" presetClass="path" presetSubtype="0" accel="50000" decel="50000" fill="hold" nodeType="withEffect">
                                  <p:stCondLst>
                                    <p:cond delay="0"/>
                                  </p:stCondLst>
                                  <p:childTnLst>
                                    <p:animMotion origin="layout" path="M 2.5E-6 2.96296E-6 L -0.20868 -0.14028 " pathEditMode="relative" rAng="0" ptsTypes="AA">
                                      <p:cBhvr>
                                        <p:cTn id="30" dur="2000" fill="hold"/>
                                        <p:tgtEl>
                                          <p:spTgt spid="11"/>
                                        </p:tgtEl>
                                        <p:attrNameLst>
                                          <p:attrName>ppt_x</p:attrName>
                                          <p:attrName>ppt_y</p:attrName>
                                        </p:attrNameLst>
                                      </p:cBhvr>
                                      <p:rCtr x="-10434" y="-7014"/>
                                    </p:animMotion>
                                  </p:childTnLst>
                                </p:cTn>
                              </p:par>
                              <p:par>
                                <p:cTn id="31" presetID="42" presetClass="path" presetSubtype="0" accel="50000" decel="50000" fill="hold" nodeType="withEffect">
                                  <p:stCondLst>
                                    <p:cond delay="0"/>
                                  </p:stCondLst>
                                  <p:childTnLst>
                                    <p:animMotion origin="layout" path="M 2.77778E-6 4.81481E-6 L -0.23594 -0.07894 " pathEditMode="relative" rAng="0" ptsTypes="AA">
                                      <p:cBhvr>
                                        <p:cTn id="32" dur="2000" fill="hold"/>
                                        <p:tgtEl>
                                          <p:spTgt spid="14"/>
                                        </p:tgtEl>
                                        <p:attrNameLst>
                                          <p:attrName>ppt_x</p:attrName>
                                          <p:attrName>ppt_y</p:attrName>
                                        </p:attrNameLst>
                                      </p:cBhvr>
                                      <p:rCtr x="-11806" y="-3958"/>
                                    </p:animMotion>
                                  </p:childTnLst>
                                </p:cTn>
                              </p:par>
                              <p:par>
                                <p:cTn id="33" presetID="42" presetClass="path" presetSubtype="0" accel="50000" decel="50000" fill="hold" nodeType="withEffect">
                                  <p:stCondLst>
                                    <p:cond delay="0"/>
                                  </p:stCondLst>
                                  <p:childTnLst>
                                    <p:animMotion origin="layout" path="M 3.88889E-6 1.11022E-16 L -0.20573 -0.01042 " pathEditMode="relative" rAng="0" ptsTypes="AA">
                                      <p:cBhvr>
                                        <p:cTn id="34" dur="2000" fill="hold"/>
                                        <p:tgtEl>
                                          <p:spTgt spid="17"/>
                                        </p:tgtEl>
                                        <p:attrNameLst>
                                          <p:attrName>ppt_x</p:attrName>
                                          <p:attrName>ppt_y</p:attrName>
                                        </p:attrNameLst>
                                      </p:cBhvr>
                                      <p:rCtr x="-10295" y="-532"/>
                                    </p:animMotion>
                                  </p:childTnLst>
                                </p:cTn>
                              </p:par>
                              <p:par>
                                <p:cTn id="35" presetID="42" presetClass="path" presetSubtype="0" accel="50000" decel="50000" fill="hold" nodeType="withEffect">
                                  <p:stCondLst>
                                    <p:cond delay="0"/>
                                  </p:stCondLst>
                                  <p:childTnLst>
                                    <p:animMotion origin="layout" path="M 4.44444E-6 1.11022E-16 L -0.1033 0.13333 " pathEditMode="relative" rAng="0" ptsTypes="AA">
                                      <p:cBhvr>
                                        <p:cTn id="36" dur="2000" fill="hold"/>
                                        <p:tgtEl>
                                          <p:spTgt spid="25"/>
                                        </p:tgtEl>
                                        <p:attrNameLst>
                                          <p:attrName>ppt_x</p:attrName>
                                          <p:attrName>ppt_y</p:attrName>
                                        </p:attrNameLst>
                                      </p:cBhvr>
                                      <p:rCtr x="-5174" y="6667"/>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94444E-6 4.81481E-6 L -0.18646 -0.1595 " pathEditMode="relative" rAng="0" ptsTypes="AA">
                                      <p:cBhvr>
                                        <p:cTn id="49" dur="2000" fill="hold"/>
                                        <p:tgtEl>
                                          <p:spTgt spid="12"/>
                                        </p:tgtEl>
                                        <p:attrNameLst>
                                          <p:attrName>ppt_x</p:attrName>
                                          <p:attrName>ppt_y</p:attrName>
                                        </p:attrNameLst>
                                      </p:cBhvr>
                                      <p:rCtr x="-9323" y="-7986"/>
                                    </p:animMotion>
                                  </p:childTnLst>
                                </p:cTn>
                              </p:par>
                              <p:par>
                                <p:cTn id="50" presetID="42" presetClass="path" presetSubtype="0" accel="50000" decel="50000" fill="hold" nodeType="withEffect">
                                  <p:stCondLst>
                                    <p:cond delay="0"/>
                                  </p:stCondLst>
                                  <p:childTnLst>
                                    <p:animMotion origin="layout" path="M -3.61111E-6 2.22222E-6 L -0.28871 0.09722 " pathEditMode="relative" rAng="0" ptsTypes="AA">
                                      <p:cBhvr>
                                        <p:cTn id="51" dur="2000" fill="hold"/>
                                        <p:tgtEl>
                                          <p:spTgt spid="24"/>
                                        </p:tgtEl>
                                        <p:attrNameLst>
                                          <p:attrName>ppt_x</p:attrName>
                                          <p:attrName>ppt_y</p:attrName>
                                        </p:attrNameLst>
                                      </p:cBhvr>
                                      <p:rCtr x="-14444" y="4861"/>
                                    </p:animMotion>
                                  </p:childTnLst>
                                </p:cTn>
                              </p:par>
                              <p:par>
                                <p:cTn id="52" presetID="42" presetClass="path" presetSubtype="0" accel="50000" decel="50000" fill="hold" nodeType="withEffect">
                                  <p:stCondLst>
                                    <p:cond delay="0"/>
                                  </p:stCondLst>
                                  <p:childTnLst>
                                    <p:animMotion origin="layout" path="M -5.55556E-7 -4.81481E-6 L -0.24618 -0.09953 " pathEditMode="relative" rAng="0" ptsTypes="AA">
                                      <p:cBhvr>
                                        <p:cTn id="53" dur="2000" fill="hold"/>
                                        <p:tgtEl>
                                          <p:spTgt spid="20"/>
                                        </p:tgtEl>
                                        <p:attrNameLst>
                                          <p:attrName>ppt_x</p:attrName>
                                          <p:attrName>ppt_y</p:attrName>
                                        </p:attrNameLst>
                                      </p:cBhvr>
                                      <p:rCtr x="-12309" y="-4977"/>
                                    </p:animMotion>
                                  </p:childTnLst>
                                </p:cTn>
                              </p:par>
                              <p:par>
                                <p:cTn id="54" presetID="42" presetClass="path" presetSubtype="0" accel="50000" decel="50000" fill="hold" nodeType="withEffect">
                                  <p:stCondLst>
                                    <p:cond delay="0"/>
                                  </p:stCondLst>
                                  <p:childTnLst>
                                    <p:animMotion origin="layout" path="M -4.72222E-6 -1.48148E-6 L -0.19253 0.25185 " pathEditMode="relative" rAng="0" ptsTypes="AA">
                                      <p:cBhvr>
                                        <p:cTn id="55" dur="2000" fill="hold"/>
                                        <p:tgtEl>
                                          <p:spTgt spid="13"/>
                                        </p:tgtEl>
                                        <p:attrNameLst>
                                          <p:attrName>ppt_x</p:attrName>
                                          <p:attrName>ppt_y</p:attrName>
                                        </p:attrNameLst>
                                      </p:cBhvr>
                                      <p:rCtr x="-9635" y="12593"/>
                                    </p:animMotion>
                                  </p:childTnLst>
                                </p:cTn>
                              </p:par>
                              <p:par>
                                <p:cTn id="56" presetID="42" presetClass="path" presetSubtype="0" accel="50000" decel="50000" fill="hold" nodeType="withEffect">
                                  <p:stCondLst>
                                    <p:cond delay="0"/>
                                  </p:stCondLst>
                                  <p:childTnLst>
                                    <p:animMotion origin="layout" path="M -3.61111E-6 -2.22222E-6 L -0.33819 0.13403 " pathEditMode="relative" rAng="0" ptsTypes="AA">
                                      <p:cBhvr>
                                        <p:cTn id="57" dur="2000" fill="hold"/>
                                        <p:tgtEl>
                                          <p:spTgt spid="23"/>
                                        </p:tgtEl>
                                        <p:attrNameLst>
                                          <p:attrName>ppt_x</p:attrName>
                                          <p:attrName>ppt_y</p:attrName>
                                        </p:attrNameLst>
                                      </p:cBhvr>
                                      <p:rCtr x="-16910" y="6690"/>
                                    </p:animMotion>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8.33333E-7 -4.07407E-6 L -0.17188 -0.31898 " pathEditMode="relative" rAng="0" ptsTypes="AA">
                                      <p:cBhvr>
                                        <p:cTn id="70" dur="2000" fill="hold"/>
                                        <p:tgtEl>
                                          <p:spTgt spid="19"/>
                                        </p:tgtEl>
                                        <p:attrNameLst>
                                          <p:attrName>ppt_x</p:attrName>
                                          <p:attrName>ppt_y</p:attrName>
                                        </p:attrNameLst>
                                      </p:cBhvr>
                                      <p:rCtr x="-8594" y="-15949"/>
                                    </p:animMotion>
                                  </p:childTnLst>
                                </p:cTn>
                              </p:par>
                              <p:par>
                                <p:cTn id="71" presetID="42" presetClass="path" presetSubtype="0" accel="50000" decel="50000" fill="hold" nodeType="withEffect">
                                  <p:stCondLst>
                                    <p:cond delay="0"/>
                                  </p:stCondLst>
                                  <p:childTnLst>
                                    <p:animMotion origin="layout" path="M -3.33333E-6 -4.81481E-6 L -0.23246 -0.22037 " pathEditMode="relative" rAng="0" ptsTypes="AA">
                                      <p:cBhvr>
                                        <p:cTn id="72" dur="2000" fill="hold"/>
                                        <p:tgtEl>
                                          <p:spTgt spid="22"/>
                                        </p:tgtEl>
                                        <p:attrNameLst>
                                          <p:attrName>ppt_x</p:attrName>
                                          <p:attrName>ppt_y</p:attrName>
                                        </p:attrNameLst>
                                      </p:cBhvr>
                                      <p:rCtr x="-11632" y="-11019"/>
                                    </p:animMotion>
                                  </p:childTnLst>
                                </p:cTn>
                              </p:par>
                              <p:par>
                                <p:cTn id="73" presetID="42" presetClass="path" presetSubtype="0" accel="50000" decel="50000" fill="hold" nodeType="withEffect">
                                  <p:stCondLst>
                                    <p:cond delay="0"/>
                                  </p:stCondLst>
                                  <p:childTnLst>
                                    <p:animMotion origin="layout" path="M 3.61111E-6 -4.07407E-6 L -0.21042 -0.03032 " pathEditMode="relative" rAng="0" ptsTypes="AA">
                                      <p:cBhvr>
                                        <p:cTn id="74" dur="2000" fill="hold"/>
                                        <p:tgtEl>
                                          <p:spTgt spid="21"/>
                                        </p:tgtEl>
                                        <p:attrNameLst>
                                          <p:attrName>ppt_x</p:attrName>
                                          <p:attrName>ppt_y</p:attrName>
                                        </p:attrNameLst>
                                      </p:cBhvr>
                                      <p:rCtr x="-10521" y="-1528"/>
                                    </p:animMotion>
                                  </p:childTnLst>
                                </p:cTn>
                              </p:par>
                              <p:par>
                                <p:cTn id="75" presetID="42" presetClass="path" presetSubtype="0" accel="50000" decel="50000" fill="hold" nodeType="withEffect">
                                  <p:stCondLst>
                                    <p:cond delay="0"/>
                                  </p:stCondLst>
                                  <p:childTnLst>
                                    <p:animMotion origin="layout" path="M 4.72222E-6 -2.22222E-6 L -0.12136 -0.11643 " pathEditMode="relative" rAng="0" ptsTypes="AA">
                                      <p:cBhvr>
                                        <p:cTn id="76" dur="2000" fill="hold"/>
                                        <p:tgtEl>
                                          <p:spTgt spid="16"/>
                                        </p:tgtEl>
                                        <p:attrNameLst>
                                          <p:attrName>ppt_x</p:attrName>
                                          <p:attrName>ppt_y</p:attrName>
                                        </p:attrNameLst>
                                      </p:cBhvr>
                                      <p:rCtr x="-6076" y="-5833"/>
                                    </p:animMotion>
                                  </p:childTnLst>
                                </p:cTn>
                              </p:par>
                              <p:par>
                                <p:cTn id="77" presetID="42" presetClass="path" presetSubtype="0" accel="50000" decel="50000" fill="hold" nodeType="withEffect">
                                  <p:stCondLst>
                                    <p:cond delay="0"/>
                                  </p:stCondLst>
                                  <p:childTnLst>
                                    <p:animMotion origin="layout" path="M -1.94444E-6 1.48148E-6 L -0.08628 0.08981 " pathEditMode="relative" rAng="0" ptsTypes="AA">
                                      <p:cBhvr>
                                        <p:cTn id="78" dur="2000" fill="hold"/>
                                        <p:tgtEl>
                                          <p:spTgt spid="18"/>
                                        </p:tgtEl>
                                        <p:attrNameLst>
                                          <p:attrName>ppt_x</p:attrName>
                                          <p:attrName>ppt_y</p:attrName>
                                        </p:attrNameLst>
                                      </p:cBhvr>
                                      <p:rCtr x="-4323" y="4491"/>
                                    </p:animMotion>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P spid="30" grpId="1"/>
      <p:bldP spid="31" grpId="0"/>
      <p:bldP spid="31" grpId="1"/>
      <p:bldP spid="34" grpId="0"/>
      <p:bldP spid="34" grpId="1"/>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958B151E-0BB9-47F2-9A94-45B69DCED9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32708" y="925857"/>
            <a:ext cx="638300" cy="3367315"/>
          </a:xfrm>
          <a:prstGeom prst="rect">
            <a:avLst/>
          </a:prstGeom>
        </p:spPr>
      </p:pic>
      <p:sp>
        <p:nvSpPr>
          <p:cNvPr id="2" name="Text Placeholder 1">
            <a:extLst>
              <a:ext uri="{FF2B5EF4-FFF2-40B4-BE49-F238E27FC236}">
                <a16:creationId xmlns:a16="http://schemas.microsoft.com/office/drawing/2014/main" id="{4353A214-802E-4B12-9BD9-D89D045C207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3:6</a:t>
            </a:r>
          </a:p>
        </p:txBody>
      </p:sp>
      <p:pic>
        <p:nvPicPr>
          <p:cNvPr id="5" name="Picture 4">
            <a:extLst>
              <a:ext uri="{FF2B5EF4-FFF2-40B4-BE49-F238E27FC236}">
                <a16:creationId xmlns:a16="http://schemas.microsoft.com/office/drawing/2014/main" id="{33E9DF48-6487-4A41-9BB0-9BC6B8B8B0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98661" y="836712"/>
            <a:ext cx="599736" cy="3611906"/>
          </a:xfrm>
          <a:prstGeom prst="rect">
            <a:avLst/>
          </a:prstGeom>
        </p:spPr>
      </p:pic>
      <p:pic>
        <p:nvPicPr>
          <p:cNvPr id="6" name="Picture 5">
            <a:extLst>
              <a:ext uri="{FF2B5EF4-FFF2-40B4-BE49-F238E27FC236}">
                <a16:creationId xmlns:a16="http://schemas.microsoft.com/office/drawing/2014/main" id="{C727B51C-C679-4776-8E27-FC130A58CB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5110" y="1839359"/>
            <a:ext cx="370974" cy="276411"/>
          </a:xfrm>
          <a:prstGeom prst="rect">
            <a:avLst/>
          </a:prstGeom>
        </p:spPr>
      </p:pic>
      <p:pic>
        <p:nvPicPr>
          <p:cNvPr id="7" name="Picture 6">
            <a:extLst>
              <a:ext uri="{FF2B5EF4-FFF2-40B4-BE49-F238E27FC236}">
                <a16:creationId xmlns:a16="http://schemas.microsoft.com/office/drawing/2014/main" id="{B57755CF-3C1B-468C-BA44-746123E7B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795" y="2810546"/>
            <a:ext cx="370974" cy="276411"/>
          </a:xfrm>
          <a:prstGeom prst="rect">
            <a:avLst/>
          </a:prstGeom>
        </p:spPr>
      </p:pic>
      <p:pic>
        <p:nvPicPr>
          <p:cNvPr id="8" name="Picture 7">
            <a:extLst>
              <a:ext uri="{FF2B5EF4-FFF2-40B4-BE49-F238E27FC236}">
                <a16:creationId xmlns:a16="http://schemas.microsoft.com/office/drawing/2014/main" id="{260D9991-AA1B-4836-838E-C57C9711A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1974" y="2432509"/>
            <a:ext cx="370974" cy="276411"/>
          </a:xfrm>
          <a:prstGeom prst="rect">
            <a:avLst/>
          </a:prstGeom>
        </p:spPr>
      </p:pic>
      <p:pic>
        <p:nvPicPr>
          <p:cNvPr id="9" name="Picture 8">
            <a:extLst>
              <a:ext uri="{FF2B5EF4-FFF2-40B4-BE49-F238E27FC236}">
                <a16:creationId xmlns:a16="http://schemas.microsoft.com/office/drawing/2014/main" id="{C18C8BAC-66E3-45D4-8356-8AAE62C023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0597" y="3108741"/>
            <a:ext cx="370974" cy="276411"/>
          </a:xfrm>
          <a:prstGeom prst="rect">
            <a:avLst/>
          </a:prstGeom>
        </p:spPr>
      </p:pic>
      <p:pic>
        <p:nvPicPr>
          <p:cNvPr id="10" name="Picture 9">
            <a:extLst>
              <a:ext uri="{FF2B5EF4-FFF2-40B4-BE49-F238E27FC236}">
                <a16:creationId xmlns:a16="http://schemas.microsoft.com/office/drawing/2014/main" id="{2948AC7C-3AF8-4244-BFBA-CF065BAE0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975" y="1867398"/>
            <a:ext cx="370974" cy="276411"/>
          </a:xfrm>
          <a:prstGeom prst="rect">
            <a:avLst/>
          </a:prstGeom>
        </p:spPr>
      </p:pic>
      <p:pic>
        <p:nvPicPr>
          <p:cNvPr id="11" name="Picture 10">
            <a:extLst>
              <a:ext uri="{FF2B5EF4-FFF2-40B4-BE49-F238E27FC236}">
                <a16:creationId xmlns:a16="http://schemas.microsoft.com/office/drawing/2014/main" id="{D4D132B3-0606-40BC-AECF-0B6CC51EA8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2803072"/>
            <a:ext cx="370974" cy="276411"/>
          </a:xfrm>
          <a:prstGeom prst="rect">
            <a:avLst/>
          </a:prstGeom>
        </p:spPr>
      </p:pic>
      <p:pic>
        <p:nvPicPr>
          <p:cNvPr id="12" name="Picture 11">
            <a:extLst>
              <a:ext uri="{FF2B5EF4-FFF2-40B4-BE49-F238E27FC236}">
                <a16:creationId xmlns:a16="http://schemas.microsoft.com/office/drawing/2014/main" id="{6E3E6151-8009-4D77-8B46-E99EC240A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587" y="1607088"/>
            <a:ext cx="370974" cy="276411"/>
          </a:xfrm>
          <a:prstGeom prst="rect">
            <a:avLst/>
          </a:prstGeom>
        </p:spPr>
      </p:pic>
      <p:pic>
        <p:nvPicPr>
          <p:cNvPr id="13" name="Picture 12">
            <a:extLst>
              <a:ext uri="{FF2B5EF4-FFF2-40B4-BE49-F238E27FC236}">
                <a16:creationId xmlns:a16="http://schemas.microsoft.com/office/drawing/2014/main" id="{715D58B4-C754-4269-A1C9-65048201A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144" y="2420888"/>
            <a:ext cx="370974" cy="276411"/>
          </a:xfrm>
          <a:prstGeom prst="rect">
            <a:avLst/>
          </a:prstGeom>
        </p:spPr>
      </p:pic>
      <p:pic>
        <p:nvPicPr>
          <p:cNvPr id="14" name="Picture 13">
            <a:extLst>
              <a:ext uri="{FF2B5EF4-FFF2-40B4-BE49-F238E27FC236}">
                <a16:creationId xmlns:a16="http://schemas.microsoft.com/office/drawing/2014/main" id="{6A64F13B-FA14-4863-9A25-79A002D25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00" y="3303564"/>
            <a:ext cx="370974" cy="276411"/>
          </a:xfrm>
          <a:prstGeom prst="rect">
            <a:avLst/>
          </a:prstGeom>
        </p:spPr>
      </p:pic>
      <p:pic>
        <p:nvPicPr>
          <p:cNvPr id="15" name="Picture 14">
            <a:extLst>
              <a:ext uri="{FF2B5EF4-FFF2-40B4-BE49-F238E27FC236}">
                <a16:creationId xmlns:a16="http://schemas.microsoft.com/office/drawing/2014/main" id="{A3A8A390-D124-4292-9BDC-241191946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6345" y="3279902"/>
            <a:ext cx="370974" cy="276411"/>
          </a:xfrm>
          <a:prstGeom prst="rect">
            <a:avLst/>
          </a:prstGeom>
        </p:spPr>
      </p:pic>
      <p:pic>
        <p:nvPicPr>
          <p:cNvPr id="16" name="Picture 15">
            <a:extLst>
              <a:ext uri="{FF2B5EF4-FFF2-40B4-BE49-F238E27FC236}">
                <a16:creationId xmlns:a16="http://schemas.microsoft.com/office/drawing/2014/main" id="{C3CD7A76-7094-4E43-B971-509736244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056" y="3408582"/>
            <a:ext cx="370974" cy="276411"/>
          </a:xfrm>
          <a:prstGeom prst="rect">
            <a:avLst/>
          </a:prstGeom>
        </p:spPr>
      </p:pic>
      <p:pic>
        <p:nvPicPr>
          <p:cNvPr id="17" name="Picture 16">
            <a:extLst>
              <a:ext uri="{FF2B5EF4-FFF2-40B4-BE49-F238E27FC236}">
                <a16:creationId xmlns:a16="http://schemas.microsoft.com/office/drawing/2014/main" id="{3C3CA3E1-A0F6-4BE9-857B-44CED73FC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710" y="3749261"/>
            <a:ext cx="370974" cy="276411"/>
          </a:xfrm>
          <a:prstGeom prst="rect">
            <a:avLst/>
          </a:prstGeom>
        </p:spPr>
      </p:pic>
      <p:pic>
        <p:nvPicPr>
          <p:cNvPr id="18" name="Picture 17">
            <a:extLst>
              <a:ext uri="{FF2B5EF4-FFF2-40B4-BE49-F238E27FC236}">
                <a16:creationId xmlns:a16="http://schemas.microsoft.com/office/drawing/2014/main" id="{855B8602-D11B-4E35-9D10-D0D81CCE9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9280" y="3556923"/>
            <a:ext cx="370974" cy="276411"/>
          </a:xfrm>
          <a:prstGeom prst="rect">
            <a:avLst/>
          </a:prstGeom>
        </p:spPr>
      </p:pic>
      <p:pic>
        <p:nvPicPr>
          <p:cNvPr id="19" name="Picture 18">
            <a:extLst>
              <a:ext uri="{FF2B5EF4-FFF2-40B4-BE49-F238E27FC236}">
                <a16:creationId xmlns:a16="http://schemas.microsoft.com/office/drawing/2014/main" id="{4C600412-BA54-44CB-9865-27114394C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867" y="3099264"/>
            <a:ext cx="370974" cy="276411"/>
          </a:xfrm>
          <a:prstGeom prst="rect">
            <a:avLst/>
          </a:prstGeom>
        </p:spPr>
      </p:pic>
      <p:pic>
        <p:nvPicPr>
          <p:cNvPr id="20" name="Picture 19">
            <a:extLst>
              <a:ext uri="{FF2B5EF4-FFF2-40B4-BE49-F238E27FC236}">
                <a16:creationId xmlns:a16="http://schemas.microsoft.com/office/drawing/2014/main" id="{B4379C49-2D44-43C3-ACC2-16FC103E1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2059" y="2520962"/>
            <a:ext cx="370974" cy="276411"/>
          </a:xfrm>
          <a:prstGeom prst="rect">
            <a:avLst/>
          </a:prstGeom>
        </p:spPr>
      </p:pic>
      <p:pic>
        <p:nvPicPr>
          <p:cNvPr id="21" name="Picture 20">
            <a:extLst>
              <a:ext uri="{FF2B5EF4-FFF2-40B4-BE49-F238E27FC236}">
                <a16:creationId xmlns:a16="http://schemas.microsoft.com/office/drawing/2014/main" id="{6FDBF71F-C7BE-4178-9718-3967CEB63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848" y="3982254"/>
            <a:ext cx="370974" cy="276411"/>
          </a:xfrm>
          <a:prstGeom prst="rect">
            <a:avLst/>
          </a:prstGeom>
        </p:spPr>
      </p:pic>
      <p:pic>
        <p:nvPicPr>
          <p:cNvPr id="22" name="Picture 21">
            <a:extLst>
              <a:ext uri="{FF2B5EF4-FFF2-40B4-BE49-F238E27FC236}">
                <a16:creationId xmlns:a16="http://schemas.microsoft.com/office/drawing/2014/main" id="{C86A3130-5C07-4B60-A76B-55C69713B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5998" y="1548820"/>
            <a:ext cx="370974" cy="276411"/>
          </a:xfrm>
          <a:prstGeom prst="rect">
            <a:avLst/>
          </a:prstGeom>
        </p:spPr>
      </p:pic>
      <p:pic>
        <p:nvPicPr>
          <p:cNvPr id="23" name="Picture 22">
            <a:extLst>
              <a:ext uri="{FF2B5EF4-FFF2-40B4-BE49-F238E27FC236}">
                <a16:creationId xmlns:a16="http://schemas.microsoft.com/office/drawing/2014/main" id="{16CE6CEA-3DF8-4A8D-8DF0-E32FC0255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2689870"/>
            <a:ext cx="370974" cy="276411"/>
          </a:xfrm>
          <a:prstGeom prst="rect">
            <a:avLst/>
          </a:prstGeom>
        </p:spPr>
      </p:pic>
      <p:pic>
        <p:nvPicPr>
          <p:cNvPr id="24" name="Picture 23">
            <a:extLst>
              <a:ext uri="{FF2B5EF4-FFF2-40B4-BE49-F238E27FC236}">
                <a16:creationId xmlns:a16="http://schemas.microsoft.com/office/drawing/2014/main" id="{0C9C7EFE-3E64-46DE-97A9-1504309FD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1831" y="2138968"/>
            <a:ext cx="370974" cy="276411"/>
          </a:xfrm>
          <a:prstGeom prst="rect">
            <a:avLst/>
          </a:prstGeom>
        </p:spPr>
      </p:pic>
      <p:pic>
        <p:nvPicPr>
          <p:cNvPr id="25" name="Picture 24">
            <a:extLst>
              <a:ext uri="{FF2B5EF4-FFF2-40B4-BE49-F238E27FC236}">
                <a16:creationId xmlns:a16="http://schemas.microsoft.com/office/drawing/2014/main" id="{D24020A5-B450-4D95-BB35-39DEB4EE88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8571" y="3749259"/>
            <a:ext cx="370974" cy="276411"/>
          </a:xfrm>
          <a:prstGeom prst="rect">
            <a:avLst/>
          </a:prstGeom>
        </p:spPr>
      </p:pic>
      <p:pic>
        <p:nvPicPr>
          <p:cNvPr id="31" name="Picture 30">
            <a:extLst>
              <a:ext uri="{FF2B5EF4-FFF2-40B4-BE49-F238E27FC236}">
                <a16:creationId xmlns:a16="http://schemas.microsoft.com/office/drawing/2014/main" id="{C8152E76-A6DB-4271-8C6E-C47E564A97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7194" y="5960052"/>
            <a:ext cx="5287150" cy="565292"/>
          </a:xfrm>
          <a:prstGeom prst="rect">
            <a:avLst/>
          </a:prstGeom>
        </p:spPr>
      </p:pic>
      <p:pic>
        <p:nvPicPr>
          <p:cNvPr id="32" name="Picture 31">
            <a:extLst>
              <a:ext uri="{FF2B5EF4-FFF2-40B4-BE49-F238E27FC236}">
                <a16:creationId xmlns:a16="http://schemas.microsoft.com/office/drawing/2014/main" id="{86445C67-69CF-4A7A-B6C6-C20475D25B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6310" y="5343865"/>
            <a:ext cx="1280637" cy="551160"/>
          </a:xfrm>
          <a:prstGeom prst="rect">
            <a:avLst/>
          </a:prstGeom>
        </p:spPr>
      </p:pic>
      <p:sp>
        <p:nvSpPr>
          <p:cNvPr id="33" name="TextBox 32">
            <a:extLst>
              <a:ext uri="{FF2B5EF4-FFF2-40B4-BE49-F238E27FC236}">
                <a16:creationId xmlns:a16="http://schemas.microsoft.com/office/drawing/2014/main" id="{9EDBFFF0-1B34-4248-8332-C9F67C6C8B3D}"/>
              </a:ext>
            </a:extLst>
          </p:cNvPr>
          <p:cNvSpPr txBox="1"/>
          <p:nvPr/>
        </p:nvSpPr>
        <p:spPr bwMode="auto">
          <a:xfrm>
            <a:off x="2299010" y="494049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4628A"/>
                </a:solidFill>
                <a:latin typeface="Myriad Pro" panose="020B0503030403020204" pitchFamily="34" charset="0"/>
                <a:ea typeface="Myriad Pro Semibold" charset="0"/>
                <a:cs typeface="Myriad Pro Semibold" charset="0"/>
              </a:rPr>
              <a:t>+ 5</a:t>
            </a:r>
          </a:p>
        </p:txBody>
      </p:sp>
      <p:pic>
        <p:nvPicPr>
          <p:cNvPr id="34" name="Picture 33">
            <a:extLst>
              <a:ext uri="{FF2B5EF4-FFF2-40B4-BE49-F238E27FC236}">
                <a16:creationId xmlns:a16="http://schemas.microsoft.com/office/drawing/2014/main" id="{6106C792-3F3D-4581-AAEF-995B9B884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2985" y="5328061"/>
            <a:ext cx="1280637" cy="551160"/>
          </a:xfrm>
          <a:prstGeom prst="rect">
            <a:avLst/>
          </a:prstGeom>
        </p:spPr>
      </p:pic>
      <p:sp>
        <p:nvSpPr>
          <p:cNvPr id="35" name="TextBox 34">
            <a:extLst>
              <a:ext uri="{FF2B5EF4-FFF2-40B4-BE49-F238E27FC236}">
                <a16:creationId xmlns:a16="http://schemas.microsoft.com/office/drawing/2014/main" id="{D1391008-EAD4-414A-9560-7A132FB09A6C}"/>
              </a:ext>
            </a:extLst>
          </p:cNvPr>
          <p:cNvSpPr txBox="1"/>
          <p:nvPr/>
        </p:nvSpPr>
        <p:spPr bwMode="auto">
          <a:xfrm>
            <a:off x="3561832" y="492469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4628A"/>
                </a:solidFill>
                <a:latin typeface="Myriad Pro" panose="020B0503030403020204" pitchFamily="34" charset="0"/>
                <a:ea typeface="Myriad Pro Semibold" charset="0"/>
                <a:cs typeface="Myriad Pro Semibold" charset="0"/>
              </a:rPr>
              <a:t>+ 5</a:t>
            </a:r>
          </a:p>
        </p:txBody>
      </p:sp>
      <p:pic>
        <p:nvPicPr>
          <p:cNvPr id="36" name="Picture 35">
            <a:extLst>
              <a:ext uri="{FF2B5EF4-FFF2-40B4-BE49-F238E27FC236}">
                <a16:creationId xmlns:a16="http://schemas.microsoft.com/office/drawing/2014/main" id="{80CF07C4-C171-4A15-A94D-CF05341412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9660" y="5337642"/>
            <a:ext cx="1280637" cy="551160"/>
          </a:xfrm>
          <a:prstGeom prst="rect">
            <a:avLst/>
          </a:prstGeom>
        </p:spPr>
      </p:pic>
      <p:sp>
        <p:nvSpPr>
          <p:cNvPr id="37" name="TextBox 36">
            <a:extLst>
              <a:ext uri="{FF2B5EF4-FFF2-40B4-BE49-F238E27FC236}">
                <a16:creationId xmlns:a16="http://schemas.microsoft.com/office/drawing/2014/main" id="{5650DE1C-41AF-4741-9FCC-40040E2CB87C}"/>
              </a:ext>
            </a:extLst>
          </p:cNvPr>
          <p:cNvSpPr txBox="1"/>
          <p:nvPr/>
        </p:nvSpPr>
        <p:spPr bwMode="auto">
          <a:xfrm>
            <a:off x="4824654" y="493427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4628A"/>
                </a:solidFill>
                <a:latin typeface="Myriad Pro" panose="020B0503030403020204" pitchFamily="34" charset="0"/>
                <a:ea typeface="Myriad Pro Semibold" charset="0"/>
                <a:cs typeface="Myriad Pro Semibold" charset="0"/>
              </a:rPr>
              <a:t>+ 5</a:t>
            </a:r>
          </a:p>
        </p:txBody>
      </p:sp>
      <p:pic>
        <p:nvPicPr>
          <p:cNvPr id="38" name="Picture 37">
            <a:extLst>
              <a:ext uri="{FF2B5EF4-FFF2-40B4-BE49-F238E27FC236}">
                <a16:creationId xmlns:a16="http://schemas.microsoft.com/office/drawing/2014/main" id="{383B3534-9A22-4C87-BBC2-EEB5A5EAEE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336" y="5346451"/>
            <a:ext cx="1280637" cy="551160"/>
          </a:xfrm>
          <a:prstGeom prst="rect">
            <a:avLst/>
          </a:prstGeom>
        </p:spPr>
      </p:pic>
      <p:sp>
        <p:nvSpPr>
          <p:cNvPr id="39" name="TextBox 38">
            <a:extLst>
              <a:ext uri="{FF2B5EF4-FFF2-40B4-BE49-F238E27FC236}">
                <a16:creationId xmlns:a16="http://schemas.microsoft.com/office/drawing/2014/main" id="{13F3A4EE-06B8-4A53-8309-B95E37CAABEC}"/>
              </a:ext>
            </a:extLst>
          </p:cNvPr>
          <p:cNvSpPr txBox="1"/>
          <p:nvPr/>
        </p:nvSpPr>
        <p:spPr bwMode="auto">
          <a:xfrm>
            <a:off x="6099036" y="494308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4628A"/>
                </a:solidFill>
                <a:latin typeface="Myriad Pro" panose="020B0503030403020204" pitchFamily="34" charset="0"/>
                <a:ea typeface="Myriad Pro Semibold" charset="0"/>
                <a:cs typeface="Myriad Pro Semibold" charset="0"/>
              </a:rPr>
              <a:t>+ 5</a:t>
            </a:r>
          </a:p>
        </p:txBody>
      </p:sp>
      <p:pic>
        <p:nvPicPr>
          <p:cNvPr id="50" name="Picture 49">
            <a:extLst>
              <a:ext uri="{FF2B5EF4-FFF2-40B4-BE49-F238E27FC236}">
                <a16:creationId xmlns:a16="http://schemas.microsoft.com/office/drawing/2014/main" id="{EE8F9F60-1C62-4057-9DF7-69C9600EB67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702190" y="4376014"/>
            <a:ext cx="6118760" cy="812708"/>
          </a:xfrm>
          <a:prstGeom prst="rect">
            <a:avLst/>
          </a:prstGeom>
        </p:spPr>
      </p:pic>
      <p:sp>
        <p:nvSpPr>
          <p:cNvPr id="3" name="Rectangle 2">
            <a:extLst>
              <a:ext uri="{FF2B5EF4-FFF2-40B4-BE49-F238E27FC236}">
                <a16:creationId xmlns:a16="http://schemas.microsoft.com/office/drawing/2014/main" id="{29017F4F-6E22-45D6-A819-FEAA9206844E}"/>
              </a:ext>
            </a:extLst>
          </p:cNvPr>
          <p:cNvSpPr/>
          <p:nvPr/>
        </p:nvSpPr>
        <p:spPr>
          <a:xfrm>
            <a:off x="7100240" y="2328162"/>
            <a:ext cx="1441420" cy="461665"/>
          </a:xfrm>
          <a:prstGeom prst="rect">
            <a:avLst/>
          </a:prstGeom>
        </p:spPr>
        <p:txBody>
          <a:bodyPr wrap="none">
            <a:spAutoFit/>
          </a:bodyPr>
          <a:lstStyle/>
          <a:p>
            <a:r>
              <a:rPr lang="en-GB" sz="2400" dirty="0">
                <a:latin typeface="Myriad Pro" panose="020B0503030403020204" pitchFamily="34" charset="0"/>
              </a:rPr>
              <a:t>20 ÷ 5 = 4</a:t>
            </a:r>
          </a:p>
        </p:txBody>
      </p:sp>
      <p:pic>
        <p:nvPicPr>
          <p:cNvPr id="40" name="Picture 39">
            <a:extLst>
              <a:ext uri="{FF2B5EF4-FFF2-40B4-BE49-F238E27FC236}">
                <a16:creationId xmlns:a16="http://schemas.microsoft.com/office/drawing/2014/main" id="{5CC5678D-D596-446C-AB4E-337296922C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27342" y="925857"/>
            <a:ext cx="640335" cy="3377985"/>
          </a:xfrm>
          <a:prstGeom prst="rect">
            <a:avLst/>
          </a:prstGeom>
        </p:spPr>
      </p:pic>
      <p:pic>
        <p:nvPicPr>
          <p:cNvPr id="41" name="Picture 40">
            <a:extLst>
              <a:ext uri="{FF2B5EF4-FFF2-40B4-BE49-F238E27FC236}">
                <a16:creationId xmlns:a16="http://schemas.microsoft.com/office/drawing/2014/main" id="{5377C15D-5DA6-4189-AC35-340240DC60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88025" y="925857"/>
            <a:ext cx="640335" cy="3377985"/>
          </a:xfrm>
          <a:prstGeom prst="rect">
            <a:avLst/>
          </a:prstGeom>
        </p:spPr>
      </p:pic>
      <p:pic>
        <p:nvPicPr>
          <p:cNvPr id="52" name="Picture 51">
            <a:extLst>
              <a:ext uri="{FF2B5EF4-FFF2-40B4-BE49-F238E27FC236}">
                <a16:creationId xmlns:a16="http://schemas.microsoft.com/office/drawing/2014/main" id="{A90E3607-767C-48F9-86D5-F98731A00F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98397" y="925857"/>
            <a:ext cx="640335" cy="3377985"/>
          </a:xfrm>
          <a:prstGeom prst="rect">
            <a:avLst/>
          </a:prstGeom>
        </p:spPr>
      </p:pic>
    </p:spTree>
    <p:extLst>
      <p:ext uri="{BB962C8B-B14F-4D97-AF65-F5344CB8AC3E}">
        <p14:creationId xmlns:p14="http://schemas.microsoft.com/office/powerpoint/2010/main" val="244406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4.07407E-6 L -0.08316 -0.11181 " pathEditMode="relative" rAng="0" ptsTypes="AA">
                                      <p:cBhvr>
                                        <p:cTn id="6" dur="2000" fill="hold"/>
                                        <p:tgtEl>
                                          <p:spTgt spid="6"/>
                                        </p:tgtEl>
                                        <p:attrNameLst>
                                          <p:attrName>ppt_x</p:attrName>
                                          <p:attrName>ppt_y</p:attrName>
                                        </p:attrNameLst>
                                      </p:cBhvr>
                                      <p:rCtr x="-4167" y="-5602"/>
                                    </p:animMotion>
                                  </p:childTnLst>
                                </p:cTn>
                              </p:par>
                              <p:par>
                                <p:cTn id="7" presetID="42" presetClass="path" presetSubtype="0" accel="50000" decel="50000" fill="hold" nodeType="withEffect">
                                  <p:stCondLst>
                                    <p:cond delay="0"/>
                                  </p:stCondLst>
                                  <p:childTnLst>
                                    <p:animMotion origin="layout" path="M 2.5E-6 -1.11111E-6 L -0.04966 -0.05208 " pathEditMode="relative" rAng="0" ptsTypes="AA">
                                      <p:cBhvr>
                                        <p:cTn id="8" dur="2000" fill="hold"/>
                                        <p:tgtEl>
                                          <p:spTgt spid="7"/>
                                        </p:tgtEl>
                                        <p:attrNameLst>
                                          <p:attrName>ppt_x</p:attrName>
                                          <p:attrName>ppt_y</p:attrName>
                                        </p:attrNameLst>
                                      </p:cBhvr>
                                      <p:rCtr x="-2483" y="-2616"/>
                                    </p:animMotion>
                                  </p:childTnLst>
                                </p:cTn>
                              </p:par>
                              <p:par>
                                <p:cTn id="9" presetID="42" presetClass="path" presetSubtype="0" accel="50000" decel="50000" fill="hold" nodeType="withEffect">
                                  <p:stCondLst>
                                    <p:cond delay="0"/>
                                  </p:stCondLst>
                                  <p:childTnLst>
                                    <p:animMotion origin="layout" path="M 1.94444E-6 1.48148E-6 L -0.10209 -0.10023 " pathEditMode="relative" rAng="0" ptsTypes="AA">
                                      <p:cBhvr>
                                        <p:cTn id="10" dur="2000" fill="hold"/>
                                        <p:tgtEl>
                                          <p:spTgt spid="8"/>
                                        </p:tgtEl>
                                        <p:attrNameLst>
                                          <p:attrName>ppt_x</p:attrName>
                                          <p:attrName>ppt_y</p:attrName>
                                        </p:attrNameLst>
                                      </p:cBhvr>
                                      <p:rCtr x="-5104" y="-5023"/>
                                    </p:animMotion>
                                  </p:childTnLst>
                                </p:cTn>
                              </p:par>
                              <p:par>
                                <p:cTn id="11" presetID="42" presetClass="path" presetSubtype="0" accel="50000" decel="50000" fill="hold" nodeType="withEffect">
                                  <p:stCondLst>
                                    <p:cond delay="0"/>
                                  </p:stCondLst>
                                  <p:childTnLst>
                                    <p:animMotion origin="layout" path="M -8.33333E-7 3.7037E-7 L -0.06424 -0.02569 " pathEditMode="relative" rAng="0" ptsTypes="AA">
                                      <p:cBhvr>
                                        <p:cTn id="12" dur="2000" fill="hold"/>
                                        <p:tgtEl>
                                          <p:spTgt spid="15"/>
                                        </p:tgtEl>
                                        <p:attrNameLst>
                                          <p:attrName>ppt_x</p:attrName>
                                          <p:attrName>ppt_y</p:attrName>
                                        </p:attrNameLst>
                                      </p:cBhvr>
                                      <p:rCtr x="-3212" y="-1296"/>
                                    </p:animMotion>
                                  </p:childTnLst>
                                </p:cTn>
                              </p:par>
                              <p:par>
                                <p:cTn id="13" presetID="42" presetClass="path" presetSubtype="0" accel="50000" decel="50000" fill="hold" nodeType="withEffect">
                                  <p:stCondLst>
                                    <p:cond delay="0"/>
                                  </p:stCondLst>
                                  <p:childTnLst>
                                    <p:animMotion origin="layout" path="M 3.88889E-6 1.85185E-6 L -0.08421 0.00278 " pathEditMode="relative" rAng="0" ptsTypes="AA">
                                      <p:cBhvr>
                                        <p:cTn id="14" dur="2000" fill="hold"/>
                                        <p:tgtEl>
                                          <p:spTgt spid="25"/>
                                        </p:tgtEl>
                                        <p:attrNameLst>
                                          <p:attrName>ppt_x</p:attrName>
                                          <p:attrName>ppt_y</p:attrName>
                                        </p:attrNameLst>
                                      </p:cBhvr>
                                      <p:rCtr x="-4219" y="139"/>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2"/>
                                        </p:tgtEl>
                                      </p:cBhvr>
                                    </p:animEffect>
                                    <p:animScale>
                                      <p:cBhvr>
                                        <p:cTn id="44" dur="250" autoRev="1" fill="hold"/>
                                        <p:tgtEl>
                                          <p:spTgt spid="52"/>
                                        </p:tgtEl>
                                      </p:cBhvr>
                                      <p:by x="105000" y="105000"/>
                                    </p:animScale>
                                  </p:childTnLst>
                                </p:cTn>
                              </p:par>
                              <p:par>
                                <p:cTn id="45" presetID="3" presetClass="emph" presetSubtype="2" autoRev="1" fill="hold" grpId="1" nodeType="withEffect">
                                  <p:stCondLst>
                                    <p:cond delay="0"/>
                                  </p:stCondLst>
                                  <p:childTnLst>
                                    <p:animClr clrSpc="rgb" dir="cw">
                                      <p:cBhvr override="childStyle">
                                        <p:cTn id="46" dur="500" fill="hold"/>
                                        <p:tgtEl>
                                          <p:spTgt spid="33"/>
                                        </p:tgtEl>
                                        <p:attrNameLst>
                                          <p:attrName>style.color</p:attrName>
                                        </p:attrNameLst>
                                      </p:cBhvr>
                                      <p:to>
                                        <a:srgbClr val="FF0000"/>
                                      </p:to>
                                    </p:animClr>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22222E-6 -1.11111E-6 L -0.0408 -0.01782 " pathEditMode="relative" rAng="0" ptsTypes="AA">
                                      <p:cBhvr>
                                        <p:cTn id="50" dur="2000" fill="hold"/>
                                        <p:tgtEl>
                                          <p:spTgt spid="10"/>
                                        </p:tgtEl>
                                        <p:attrNameLst>
                                          <p:attrName>ppt_x</p:attrName>
                                          <p:attrName>ppt_y</p:attrName>
                                        </p:attrNameLst>
                                      </p:cBhvr>
                                      <p:rCtr x="-2049" y="-903"/>
                                    </p:animMotion>
                                  </p:childTnLst>
                                </p:cTn>
                              </p:par>
                              <p:par>
                                <p:cTn id="51" presetID="42" presetClass="path" presetSubtype="0" accel="50000" decel="50000" fill="hold" nodeType="withEffect">
                                  <p:stCondLst>
                                    <p:cond delay="0"/>
                                  </p:stCondLst>
                                  <p:childTnLst>
                                    <p:animMotion origin="layout" path="M -3.05556E-6 3.7037E-7 L 0.04063 -0.00069 " pathEditMode="relative" rAng="0" ptsTypes="AA">
                                      <p:cBhvr>
                                        <p:cTn id="52" dur="2000" fill="hold"/>
                                        <p:tgtEl>
                                          <p:spTgt spid="9"/>
                                        </p:tgtEl>
                                        <p:attrNameLst>
                                          <p:attrName>ppt_x</p:attrName>
                                          <p:attrName>ppt_y</p:attrName>
                                        </p:attrNameLst>
                                      </p:cBhvr>
                                      <p:rCtr x="2031" y="-46"/>
                                    </p:animMotion>
                                  </p:childTnLst>
                                </p:cTn>
                              </p:par>
                              <p:par>
                                <p:cTn id="53" presetID="42" presetClass="path" presetSubtype="0" accel="50000" decel="50000" fill="hold" nodeType="withEffect">
                                  <p:stCondLst>
                                    <p:cond delay="0"/>
                                  </p:stCondLst>
                                  <p:childTnLst>
                                    <p:animMotion origin="layout" path="M -1.66667E-6 4.81481E-6 L -0.03976 -0.05579 " pathEditMode="relative" rAng="0" ptsTypes="AA">
                                      <p:cBhvr>
                                        <p:cTn id="54" dur="2000" fill="hold"/>
                                        <p:tgtEl>
                                          <p:spTgt spid="11"/>
                                        </p:tgtEl>
                                        <p:attrNameLst>
                                          <p:attrName>ppt_x</p:attrName>
                                          <p:attrName>ppt_y</p:attrName>
                                        </p:attrNameLst>
                                      </p:cBhvr>
                                      <p:rCtr x="-1997" y="-2801"/>
                                    </p:animMotion>
                                  </p:childTnLst>
                                </p:cTn>
                              </p:par>
                              <p:par>
                                <p:cTn id="55" presetID="42" presetClass="path" presetSubtype="0" accel="50000" decel="50000" fill="hold" nodeType="withEffect">
                                  <p:stCondLst>
                                    <p:cond delay="0"/>
                                  </p:stCondLst>
                                  <p:childTnLst>
                                    <p:animMotion origin="layout" path="M 3.33333E-6 1.85185E-6 L -0.04063 0.00393 " pathEditMode="relative" rAng="0" ptsTypes="AA">
                                      <p:cBhvr>
                                        <p:cTn id="56" dur="2000" fill="hold"/>
                                        <p:tgtEl>
                                          <p:spTgt spid="17"/>
                                        </p:tgtEl>
                                        <p:attrNameLst>
                                          <p:attrName>ppt_x</p:attrName>
                                          <p:attrName>ppt_y</p:attrName>
                                        </p:attrNameLst>
                                      </p:cBhvr>
                                      <p:rCtr x="-2031" y="185"/>
                                    </p:animMotion>
                                  </p:childTnLst>
                                </p:cTn>
                              </p:par>
                              <p:par>
                                <p:cTn id="57" presetID="42" presetClass="path" presetSubtype="0" accel="50000" decel="50000" fill="hold" nodeType="withEffect">
                                  <p:stCondLst>
                                    <p:cond delay="0"/>
                                  </p:stCondLst>
                                  <p:childTnLst>
                                    <p:animMotion origin="layout" path="M 3.33333E-6 1.85185E-6 L -0.09028 -0.07616 " pathEditMode="relative" rAng="0" ptsTypes="AA">
                                      <p:cBhvr>
                                        <p:cTn id="58" dur="2000" fill="hold"/>
                                        <p:tgtEl>
                                          <p:spTgt spid="12"/>
                                        </p:tgtEl>
                                        <p:attrNameLst>
                                          <p:attrName>ppt_x</p:attrName>
                                          <p:attrName>ppt_y</p:attrName>
                                        </p:attrNameLst>
                                      </p:cBhvr>
                                      <p:rCtr x="-4514" y="-3819"/>
                                    </p:animMotion>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par>
                          <p:cTn id="63" fill="hold">
                            <p:stCondLst>
                              <p:cond delay="2500"/>
                            </p:stCondLst>
                            <p:childTnLst>
                              <p:par>
                                <p:cTn id="64" presetID="10" presetClass="exit" presetSubtype="0" fill="hold" nodeType="after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par>
                                <p:cTn id="79" presetID="22" presetClass="entr" presetSubtype="8"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40"/>
                                        </p:tgtEl>
                                      </p:cBhvr>
                                    </p:animEffect>
                                    <p:animScale>
                                      <p:cBhvr>
                                        <p:cTn id="89" dur="250" autoRev="1" fill="hold"/>
                                        <p:tgtEl>
                                          <p:spTgt spid="40"/>
                                        </p:tgtEl>
                                      </p:cBhvr>
                                      <p:by x="105000" y="105000"/>
                                    </p:animScale>
                                  </p:childTnLst>
                                </p:cTn>
                              </p:par>
                              <p:par>
                                <p:cTn id="90" presetID="3" presetClass="emph" presetSubtype="2" autoRev="1" fill="hold" grpId="1" nodeType="withEffect">
                                  <p:stCondLst>
                                    <p:cond delay="0"/>
                                  </p:stCondLst>
                                  <p:childTnLst>
                                    <p:animClr clrSpc="rgb" dir="cw">
                                      <p:cBhvr override="childStyle">
                                        <p:cTn id="91" dur="500" fill="hold"/>
                                        <p:tgtEl>
                                          <p:spTgt spid="35"/>
                                        </p:tgtEl>
                                        <p:attrNameLst>
                                          <p:attrName>style.color</p:attrName>
                                        </p:attrNameLst>
                                      </p:cBhvr>
                                      <p:to>
                                        <a:srgbClr val="FF0000"/>
                                      </p:to>
                                    </p:animClr>
                                  </p:childTnLst>
                                </p:cTn>
                              </p:par>
                              <p:par>
                                <p:cTn id="92" presetID="26" presetClass="emph" presetSubtype="0" fill="hold" nodeType="withEffect">
                                  <p:stCondLst>
                                    <p:cond delay="0"/>
                                  </p:stCondLst>
                                  <p:childTnLst>
                                    <p:animEffect transition="out" filter="fade">
                                      <p:cBhvr>
                                        <p:cTn id="93" dur="500" tmFilter="0, 0; .2, .5; .8, .5; 1, 0"/>
                                        <p:tgtEl>
                                          <p:spTgt spid="52"/>
                                        </p:tgtEl>
                                      </p:cBhvr>
                                    </p:animEffect>
                                    <p:animScale>
                                      <p:cBhvr>
                                        <p:cTn id="94" dur="250" autoRev="1" fill="hold"/>
                                        <p:tgtEl>
                                          <p:spTgt spid="52"/>
                                        </p:tgtEl>
                                      </p:cBhvr>
                                      <p:by x="105000" y="105000"/>
                                    </p:animScale>
                                  </p:childTnLst>
                                </p:cTn>
                              </p:par>
                              <p:par>
                                <p:cTn id="95" presetID="3" presetClass="emph" presetSubtype="2" autoRev="1" fill="hold" grpId="2" nodeType="withEffect">
                                  <p:stCondLst>
                                    <p:cond delay="0"/>
                                  </p:stCondLst>
                                  <p:childTnLst>
                                    <p:animClr clrSpc="rgb" dir="cw">
                                      <p:cBhvr override="childStyle">
                                        <p:cTn id="96" dur="500" fill="hold"/>
                                        <p:tgtEl>
                                          <p:spTgt spid="33"/>
                                        </p:tgtEl>
                                        <p:attrNameLst>
                                          <p:attrName>style.color</p:attrName>
                                        </p:attrNameLst>
                                      </p:cBhvr>
                                      <p:to>
                                        <a:srgbClr val="FF0000"/>
                                      </p:to>
                                    </p:animClr>
                                  </p:childTnLst>
                                </p:cTn>
                              </p:par>
                              <p:par>
                                <p:cTn id="97" presetID="42" presetClass="path" presetSubtype="0" accel="50000" decel="50000" fill="hold" nodeType="withEffect">
                                  <p:stCondLst>
                                    <p:cond delay="100"/>
                                  </p:stCondLst>
                                  <p:childTnLst>
                                    <p:animMotion origin="layout" path="M -0.00018 -1.85185E-6 L 0.06701 -0.02847 " pathEditMode="relative" rAng="0" ptsTypes="AA">
                                      <p:cBhvr>
                                        <p:cTn id="98" dur="2000" fill="hold"/>
                                        <p:tgtEl>
                                          <p:spTgt spid="14"/>
                                        </p:tgtEl>
                                        <p:attrNameLst>
                                          <p:attrName>ppt_x</p:attrName>
                                          <p:attrName>ppt_y</p:attrName>
                                        </p:attrNameLst>
                                      </p:cBhvr>
                                      <p:rCtr x="3351" y="-1435"/>
                                    </p:animMotion>
                                  </p:childTnLst>
                                </p:cTn>
                              </p:par>
                              <p:par>
                                <p:cTn id="99" presetID="42" presetClass="path" presetSubtype="0" accel="50000" decel="50000" fill="hold" nodeType="withEffect">
                                  <p:stCondLst>
                                    <p:cond delay="100"/>
                                  </p:stCondLst>
                                  <p:childTnLst>
                                    <p:animMotion origin="layout" path="M 1.38889E-6 3.7037E-7 L 0.02292 -0.14074 " pathEditMode="relative" rAng="0" ptsTypes="AA">
                                      <p:cBhvr>
                                        <p:cTn id="100" dur="2000" fill="hold"/>
                                        <p:tgtEl>
                                          <p:spTgt spid="16"/>
                                        </p:tgtEl>
                                        <p:attrNameLst>
                                          <p:attrName>ppt_x</p:attrName>
                                          <p:attrName>ppt_y</p:attrName>
                                        </p:attrNameLst>
                                      </p:cBhvr>
                                      <p:rCtr x="1146" y="-7037"/>
                                    </p:animMotion>
                                  </p:childTnLst>
                                </p:cTn>
                              </p:par>
                              <p:par>
                                <p:cTn id="101" presetID="42" presetClass="path" presetSubtype="0" accel="50000" decel="50000" fill="hold" nodeType="withEffect">
                                  <p:stCondLst>
                                    <p:cond delay="100"/>
                                  </p:stCondLst>
                                  <p:childTnLst>
                                    <p:animMotion origin="layout" path="M -4.44444E-6 -1.48148E-6 L -0.05572 -0.1118 " pathEditMode="relative" rAng="0" ptsTypes="AA">
                                      <p:cBhvr>
                                        <p:cTn id="102" dur="2000" fill="hold"/>
                                        <p:tgtEl>
                                          <p:spTgt spid="20"/>
                                        </p:tgtEl>
                                        <p:attrNameLst>
                                          <p:attrName>ppt_x</p:attrName>
                                          <p:attrName>ppt_y</p:attrName>
                                        </p:attrNameLst>
                                      </p:cBhvr>
                                      <p:rCtr x="-2795" y="-5602"/>
                                    </p:animMotion>
                                  </p:childTnLst>
                                </p:cTn>
                              </p:par>
                              <p:par>
                                <p:cTn id="103" presetID="42" presetClass="path" presetSubtype="0" accel="50000" decel="50000" fill="hold" nodeType="withEffect">
                                  <p:stCondLst>
                                    <p:cond delay="100"/>
                                  </p:stCondLst>
                                  <p:childTnLst>
                                    <p:animMotion origin="layout" path="M 2.77778E-6 1.11111E-6 L -0.05452 0.03125 " pathEditMode="relative" rAng="0" ptsTypes="AA">
                                      <p:cBhvr>
                                        <p:cTn id="104" dur="2000" fill="hold"/>
                                        <p:tgtEl>
                                          <p:spTgt spid="18"/>
                                        </p:tgtEl>
                                        <p:attrNameLst>
                                          <p:attrName>ppt_x</p:attrName>
                                          <p:attrName>ppt_y</p:attrName>
                                        </p:attrNameLst>
                                      </p:cBhvr>
                                      <p:rCtr x="-2726" y="1551"/>
                                    </p:animMotion>
                                  </p:childTnLst>
                                </p:cTn>
                              </p:par>
                              <p:par>
                                <p:cTn id="105" presetID="42" presetClass="path" presetSubtype="0" accel="50000" decel="50000" fill="hold" nodeType="withEffect">
                                  <p:stCondLst>
                                    <p:cond delay="100"/>
                                  </p:stCondLst>
                                  <p:childTnLst>
                                    <p:animMotion origin="layout" path="M 2.77778E-6 1.85185E-6 L 0.05034 -0.19421 " pathEditMode="relative" rAng="0" ptsTypes="AA">
                                      <p:cBhvr>
                                        <p:cTn id="106" dur="2000" fill="hold"/>
                                        <p:tgtEl>
                                          <p:spTgt spid="13"/>
                                        </p:tgtEl>
                                        <p:attrNameLst>
                                          <p:attrName>ppt_x</p:attrName>
                                          <p:attrName>ppt_y</p:attrName>
                                        </p:attrNameLst>
                                      </p:cBhvr>
                                      <p:rCtr x="2517" y="-9722"/>
                                    </p:animMotion>
                                  </p:childTnLst>
                                </p:cTn>
                              </p:par>
                            </p:childTnLst>
                          </p:cTn>
                        </p:par>
                        <p:par>
                          <p:cTn id="107" fill="hold">
                            <p:stCondLst>
                              <p:cond delay="2100"/>
                            </p:stCondLst>
                            <p:childTnLst>
                              <p:par>
                                <p:cTn id="108" presetID="10" presetClass="entr" presetSubtype="0" fill="hold" nodeType="after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childTnLst>
                                </p:cTn>
                              </p:par>
                            </p:childTnLst>
                          </p:cTn>
                        </p:par>
                        <p:par>
                          <p:cTn id="111" fill="hold">
                            <p:stCondLst>
                              <p:cond delay="2600"/>
                            </p:stCondLst>
                            <p:childTnLst>
                              <p:par>
                                <p:cTn id="112" presetID="10" presetClass="exit" presetSubtype="0" fill="hold" nodeType="after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20"/>
                                        </p:tgtEl>
                                      </p:cBhvr>
                                    </p:animEffect>
                                    <p:set>
                                      <p:cBhvr>
                                        <p:cTn id="117" dur="1" fill="hold">
                                          <p:stCondLst>
                                            <p:cond delay="499"/>
                                          </p:stCondLst>
                                        </p:cTn>
                                        <p:tgtEl>
                                          <p:spTgt spid="20"/>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6"/>
                                        </p:tgtEl>
                                      </p:cBhvr>
                                    </p:animEffect>
                                    <p:set>
                                      <p:cBhvr>
                                        <p:cTn id="120" dur="1" fill="hold">
                                          <p:stCondLst>
                                            <p:cond delay="499"/>
                                          </p:stCondLst>
                                        </p:cTn>
                                        <p:tgtEl>
                                          <p:spTgt spid="16"/>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8"/>
                                        </p:tgtEl>
                                      </p:cBhvr>
                                    </p:animEffect>
                                    <p:set>
                                      <p:cBhvr>
                                        <p:cTn id="123" dur="1" fill="hold">
                                          <p:stCondLst>
                                            <p:cond delay="499"/>
                                          </p:stCondLst>
                                        </p:cTn>
                                        <p:tgtEl>
                                          <p:spTgt spid="18"/>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13"/>
                                        </p:tgtEl>
                                      </p:cBhvr>
                                    </p:animEffect>
                                    <p:set>
                                      <p:cBhvr>
                                        <p:cTn id="126" dur="1" fill="hold">
                                          <p:stCondLst>
                                            <p:cond delay="499"/>
                                          </p:stCondLst>
                                        </p:cTn>
                                        <p:tgtEl>
                                          <p:spTgt spid="13"/>
                                        </p:tgtEl>
                                        <p:attrNameLst>
                                          <p:attrName>style.visibility</p:attrName>
                                        </p:attrNameLst>
                                      </p:cBhvr>
                                      <p:to>
                                        <p:strVal val="hidden"/>
                                      </p:to>
                                    </p:set>
                                  </p:childTnLst>
                                </p:cTn>
                              </p:par>
                              <p:par>
                                <p:cTn id="127" presetID="22" presetClass="entr" presetSubtype="8"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wipe(left)">
                                      <p:cBhvr>
                                        <p:cTn id="129" dur="500"/>
                                        <p:tgtEl>
                                          <p:spTgt spid="3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nodeType="clickEffect">
                                  <p:stCondLst>
                                    <p:cond delay="0"/>
                                  </p:stCondLst>
                                  <p:childTnLst>
                                    <p:animEffect transition="out" filter="fade">
                                      <p:cBhvr>
                                        <p:cTn id="136" dur="500" tmFilter="0, 0; .2, .5; .8, .5; 1, 0"/>
                                        <p:tgtEl>
                                          <p:spTgt spid="41"/>
                                        </p:tgtEl>
                                      </p:cBhvr>
                                    </p:animEffect>
                                    <p:animScale>
                                      <p:cBhvr>
                                        <p:cTn id="137" dur="250" autoRev="1" fill="hold"/>
                                        <p:tgtEl>
                                          <p:spTgt spid="41"/>
                                        </p:tgtEl>
                                      </p:cBhvr>
                                      <p:by x="105000" y="105000"/>
                                    </p:animScale>
                                  </p:childTnLst>
                                </p:cTn>
                              </p:par>
                              <p:par>
                                <p:cTn id="138" presetID="3" presetClass="emph" presetSubtype="2" autoRev="1" fill="hold" grpId="1" nodeType="withEffect">
                                  <p:stCondLst>
                                    <p:cond delay="0"/>
                                  </p:stCondLst>
                                  <p:childTnLst>
                                    <p:animClr clrSpc="rgb" dir="cw">
                                      <p:cBhvr override="childStyle">
                                        <p:cTn id="139" dur="500" fill="hold"/>
                                        <p:tgtEl>
                                          <p:spTgt spid="37"/>
                                        </p:tgtEl>
                                        <p:attrNameLst>
                                          <p:attrName>style.color</p:attrName>
                                        </p:attrNameLst>
                                      </p:cBhvr>
                                      <p:to>
                                        <a:srgbClr val="FF0000"/>
                                      </p:to>
                                    </p:animClr>
                                  </p:childTnLst>
                                </p:cTn>
                              </p:par>
                              <p:par>
                                <p:cTn id="140" presetID="26" presetClass="emph" presetSubtype="0" fill="hold" nodeType="withEffect">
                                  <p:stCondLst>
                                    <p:cond delay="0"/>
                                  </p:stCondLst>
                                  <p:childTnLst>
                                    <p:animEffect transition="out" filter="fade">
                                      <p:cBhvr>
                                        <p:cTn id="141" dur="500" tmFilter="0, 0; .2, .5; .8, .5; 1, 0"/>
                                        <p:tgtEl>
                                          <p:spTgt spid="40"/>
                                        </p:tgtEl>
                                      </p:cBhvr>
                                    </p:animEffect>
                                    <p:animScale>
                                      <p:cBhvr>
                                        <p:cTn id="142" dur="250" autoRev="1" fill="hold"/>
                                        <p:tgtEl>
                                          <p:spTgt spid="40"/>
                                        </p:tgtEl>
                                      </p:cBhvr>
                                      <p:by x="105000" y="105000"/>
                                    </p:animScale>
                                  </p:childTnLst>
                                </p:cTn>
                              </p:par>
                              <p:par>
                                <p:cTn id="143" presetID="3" presetClass="emph" presetSubtype="2" autoRev="1" fill="hold" grpId="2" nodeType="withEffect">
                                  <p:stCondLst>
                                    <p:cond delay="0"/>
                                  </p:stCondLst>
                                  <p:childTnLst>
                                    <p:animClr clrSpc="rgb" dir="cw">
                                      <p:cBhvr override="childStyle">
                                        <p:cTn id="144" dur="500" fill="hold"/>
                                        <p:tgtEl>
                                          <p:spTgt spid="35"/>
                                        </p:tgtEl>
                                        <p:attrNameLst>
                                          <p:attrName>style.color</p:attrName>
                                        </p:attrNameLst>
                                      </p:cBhvr>
                                      <p:to>
                                        <a:srgbClr val="FF0000"/>
                                      </p:to>
                                    </p:animClr>
                                  </p:childTnLst>
                                </p:cTn>
                              </p:par>
                              <p:par>
                                <p:cTn id="145" presetID="26" presetClass="emph" presetSubtype="0" fill="hold" nodeType="withEffect">
                                  <p:stCondLst>
                                    <p:cond delay="0"/>
                                  </p:stCondLst>
                                  <p:childTnLst>
                                    <p:animEffect transition="out" filter="fade">
                                      <p:cBhvr>
                                        <p:cTn id="146" dur="500" tmFilter="0, 0; .2, .5; .8, .5; 1, 0"/>
                                        <p:tgtEl>
                                          <p:spTgt spid="52"/>
                                        </p:tgtEl>
                                      </p:cBhvr>
                                    </p:animEffect>
                                    <p:animScale>
                                      <p:cBhvr>
                                        <p:cTn id="147" dur="250" autoRev="1" fill="hold"/>
                                        <p:tgtEl>
                                          <p:spTgt spid="52"/>
                                        </p:tgtEl>
                                      </p:cBhvr>
                                      <p:by x="105000" y="105000"/>
                                    </p:animScale>
                                  </p:childTnLst>
                                </p:cTn>
                              </p:par>
                              <p:par>
                                <p:cTn id="148" presetID="3" presetClass="emph" presetSubtype="2" autoRev="1" fill="hold" grpId="3" nodeType="withEffect">
                                  <p:stCondLst>
                                    <p:cond delay="0"/>
                                  </p:stCondLst>
                                  <p:childTnLst>
                                    <p:animClr clrSpc="rgb" dir="cw">
                                      <p:cBhvr override="childStyle">
                                        <p:cTn id="149" dur="500" fill="hold"/>
                                        <p:tgtEl>
                                          <p:spTgt spid="33"/>
                                        </p:tgtEl>
                                        <p:attrNameLst>
                                          <p:attrName>style.color</p:attrName>
                                        </p:attrNameLst>
                                      </p:cBhvr>
                                      <p:to>
                                        <a:srgbClr val="FF0000"/>
                                      </p:to>
                                    </p:animClr>
                                  </p:childTnLst>
                                </p:cTn>
                              </p:par>
                            </p:childTnLst>
                          </p:cTn>
                        </p:par>
                      </p:childTnLst>
                    </p:cTn>
                  </p:par>
                  <p:par>
                    <p:cTn id="150" fill="hold">
                      <p:stCondLst>
                        <p:cond delay="indefinite"/>
                      </p:stCondLst>
                      <p:childTnLst>
                        <p:par>
                          <p:cTn id="151" fill="hold">
                            <p:stCondLst>
                              <p:cond delay="0"/>
                            </p:stCondLst>
                            <p:childTnLst>
                              <p:par>
                                <p:cTn id="152" presetID="42" presetClass="path" presetSubtype="0" accel="50000" decel="50000" fill="hold" nodeType="clickEffect">
                                  <p:stCondLst>
                                    <p:cond delay="0"/>
                                  </p:stCondLst>
                                  <p:childTnLst>
                                    <p:animMotion origin="layout" path="M 3.61111E-6 -7.40741E-7 L 0.0559 -0.00023 " pathEditMode="relative" rAng="0" ptsTypes="AA">
                                      <p:cBhvr>
                                        <p:cTn id="153" dur="2000" fill="hold"/>
                                        <p:tgtEl>
                                          <p:spTgt spid="19"/>
                                        </p:tgtEl>
                                        <p:attrNameLst>
                                          <p:attrName>ppt_x</p:attrName>
                                          <p:attrName>ppt_y</p:attrName>
                                        </p:attrNameLst>
                                      </p:cBhvr>
                                      <p:rCtr x="2795" y="-23"/>
                                    </p:animMotion>
                                  </p:childTnLst>
                                </p:cTn>
                              </p:par>
                              <p:par>
                                <p:cTn id="154" presetID="42" presetClass="path" presetSubtype="0" accel="50000" decel="50000" fill="hold" nodeType="withEffect">
                                  <p:stCondLst>
                                    <p:cond delay="0"/>
                                  </p:stCondLst>
                                  <p:childTnLst>
                                    <p:animMotion origin="layout" path="M -4.16667E-6 -4.44444E-6 L 0.04063 -0.05439 " pathEditMode="relative" rAng="0" ptsTypes="AA">
                                      <p:cBhvr>
                                        <p:cTn id="155" dur="2000" fill="hold"/>
                                        <p:tgtEl>
                                          <p:spTgt spid="24"/>
                                        </p:tgtEl>
                                        <p:attrNameLst>
                                          <p:attrName>ppt_x</p:attrName>
                                          <p:attrName>ppt_y</p:attrName>
                                        </p:attrNameLst>
                                      </p:cBhvr>
                                      <p:rCtr x="2031" y="-2731"/>
                                    </p:animMotion>
                                  </p:childTnLst>
                                </p:cTn>
                              </p:par>
                              <p:par>
                                <p:cTn id="156" presetID="42" presetClass="path" presetSubtype="0" accel="50000" decel="50000" fill="hold" nodeType="withEffect">
                                  <p:stCondLst>
                                    <p:cond delay="0"/>
                                  </p:stCondLst>
                                  <p:childTnLst>
                                    <p:animMotion origin="layout" path="M 4.16667E-6 -4.81481E-6 L 0.06979 -0.06597 " pathEditMode="relative" rAng="0" ptsTypes="AA">
                                      <p:cBhvr>
                                        <p:cTn id="157" dur="2000" fill="hold"/>
                                        <p:tgtEl>
                                          <p:spTgt spid="22"/>
                                        </p:tgtEl>
                                        <p:attrNameLst>
                                          <p:attrName>ppt_x</p:attrName>
                                          <p:attrName>ppt_y</p:attrName>
                                        </p:attrNameLst>
                                      </p:cBhvr>
                                      <p:rCtr x="3490" y="-3310"/>
                                    </p:animMotion>
                                  </p:childTnLst>
                                </p:cTn>
                              </p:par>
                              <p:par>
                                <p:cTn id="158" presetID="42" presetClass="path" presetSubtype="0" accel="50000" decel="50000" fill="hold" nodeType="withEffect">
                                  <p:stCondLst>
                                    <p:cond delay="0"/>
                                  </p:stCondLst>
                                  <p:childTnLst>
                                    <p:animMotion origin="layout" path="M 4.44444E-6 4.07407E-6 L 0.06336 -0.02871 " pathEditMode="relative" rAng="0" ptsTypes="AA">
                                      <p:cBhvr>
                                        <p:cTn id="159" dur="2000" fill="hold"/>
                                        <p:tgtEl>
                                          <p:spTgt spid="21"/>
                                        </p:tgtEl>
                                        <p:attrNameLst>
                                          <p:attrName>ppt_x</p:attrName>
                                          <p:attrName>ppt_y</p:attrName>
                                        </p:attrNameLst>
                                      </p:cBhvr>
                                      <p:rCtr x="3160" y="-1435"/>
                                    </p:animMotion>
                                  </p:childTnLst>
                                </p:cTn>
                              </p:par>
                              <p:par>
                                <p:cTn id="160" presetID="42" presetClass="path" presetSubtype="0" accel="50000" decel="50000" fill="hold" nodeType="withEffect">
                                  <p:stCondLst>
                                    <p:cond delay="0"/>
                                  </p:stCondLst>
                                  <p:childTnLst>
                                    <p:animMotion origin="layout" path="M -1.38889E-6 1.48148E-6 L -0.01788 -0.03727 " pathEditMode="relative" rAng="0" ptsTypes="AA">
                                      <p:cBhvr>
                                        <p:cTn id="161" dur="2000" fill="hold"/>
                                        <p:tgtEl>
                                          <p:spTgt spid="23"/>
                                        </p:tgtEl>
                                        <p:attrNameLst>
                                          <p:attrName>ppt_x</p:attrName>
                                          <p:attrName>ppt_y</p:attrName>
                                        </p:attrNameLst>
                                      </p:cBhvr>
                                      <p:rCtr x="-903" y="-1875"/>
                                    </p:animMotion>
                                  </p:childTnLst>
                                </p:cTn>
                              </p:par>
                            </p:childTnLst>
                          </p:cTn>
                        </p:par>
                        <p:par>
                          <p:cTn id="162" fill="hold">
                            <p:stCondLst>
                              <p:cond delay="2000"/>
                            </p:stCondLst>
                            <p:childTnLst>
                              <p:par>
                                <p:cTn id="163" presetID="10" presetClass="entr" presetSubtype="0" fill="hold" nodeType="afterEffect">
                                  <p:stCondLst>
                                    <p:cond delay="0"/>
                                  </p:stCondLst>
                                  <p:childTnLst>
                                    <p:set>
                                      <p:cBhvr>
                                        <p:cTn id="164" dur="1" fill="hold">
                                          <p:stCondLst>
                                            <p:cond delay="0"/>
                                          </p:stCondLst>
                                        </p:cTn>
                                        <p:tgtEl>
                                          <p:spTgt spid="42"/>
                                        </p:tgtEl>
                                        <p:attrNameLst>
                                          <p:attrName>style.visibility</p:attrName>
                                        </p:attrNameLst>
                                      </p:cBhvr>
                                      <p:to>
                                        <p:strVal val="visible"/>
                                      </p:to>
                                    </p:set>
                                    <p:animEffect transition="in" filter="fade">
                                      <p:cBhvr>
                                        <p:cTn id="165" dur="500"/>
                                        <p:tgtEl>
                                          <p:spTgt spid="42"/>
                                        </p:tgtEl>
                                      </p:cBhvr>
                                    </p:animEffect>
                                  </p:childTnLst>
                                </p:cTn>
                              </p:par>
                            </p:childTnLst>
                          </p:cTn>
                        </p:par>
                        <p:par>
                          <p:cTn id="166" fill="hold">
                            <p:stCondLst>
                              <p:cond delay="2500"/>
                            </p:stCondLst>
                            <p:childTnLst>
                              <p:par>
                                <p:cTn id="167" presetID="10" presetClass="exit" presetSubtype="0" fill="hold" nodeType="afterEffect">
                                  <p:stCondLst>
                                    <p:cond delay="0"/>
                                  </p:stCondLst>
                                  <p:childTnLst>
                                    <p:animEffect transition="out" filter="fade">
                                      <p:cBhvr>
                                        <p:cTn id="168" dur="500"/>
                                        <p:tgtEl>
                                          <p:spTgt spid="19"/>
                                        </p:tgtEl>
                                      </p:cBhvr>
                                    </p:animEffect>
                                    <p:set>
                                      <p:cBhvr>
                                        <p:cTn id="169" dur="1" fill="hold">
                                          <p:stCondLst>
                                            <p:cond delay="499"/>
                                          </p:stCondLst>
                                        </p:cTn>
                                        <p:tgtEl>
                                          <p:spTgt spid="19"/>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24"/>
                                        </p:tgtEl>
                                      </p:cBhvr>
                                    </p:animEffect>
                                    <p:set>
                                      <p:cBhvr>
                                        <p:cTn id="172" dur="1" fill="hold">
                                          <p:stCondLst>
                                            <p:cond delay="499"/>
                                          </p:stCondLst>
                                        </p:cTn>
                                        <p:tgtEl>
                                          <p:spTgt spid="24"/>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22"/>
                                        </p:tgtEl>
                                      </p:cBhvr>
                                    </p:animEffect>
                                    <p:set>
                                      <p:cBhvr>
                                        <p:cTn id="175" dur="1" fill="hold">
                                          <p:stCondLst>
                                            <p:cond delay="499"/>
                                          </p:stCondLst>
                                        </p:cTn>
                                        <p:tgtEl>
                                          <p:spTgt spid="22"/>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23"/>
                                        </p:tgtEl>
                                      </p:cBhvr>
                                    </p:animEffect>
                                    <p:set>
                                      <p:cBhvr>
                                        <p:cTn id="178" dur="1" fill="hold">
                                          <p:stCondLst>
                                            <p:cond delay="499"/>
                                          </p:stCondLst>
                                        </p:cTn>
                                        <p:tgtEl>
                                          <p:spTgt spid="23"/>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21"/>
                                        </p:tgtEl>
                                      </p:cBhvr>
                                    </p:animEffect>
                                    <p:set>
                                      <p:cBhvr>
                                        <p:cTn id="181" dur="1" fill="hold">
                                          <p:stCondLst>
                                            <p:cond delay="499"/>
                                          </p:stCondLst>
                                        </p:cTn>
                                        <p:tgtEl>
                                          <p:spTgt spid="21"/>
                                        </p:tgtEl>
                                        <p:attrNameLst>
                                          <p:attrName>style.visibility</p:attrName>
                                        </p:attrNameLst>
                                      </p:cBhvr>
                                      <p:to>
                                        <p:strVal val="hidden"/>
                                      </p:to>
                                    </p:set>
                                  </p:childTnLst>
                                </p:cTn>
                              </p:par>
                              <p:par>
                                <p:cTn id="182" presetID="22" presetClass="entr" presetSubtype="8" fill="hold" nodeType="with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left)">
                                      <p:cBhvr>
                                        <p:cTn id="184" dur="500"/>
                                        <p:tgtEl>
                                          <p:spTgt spid="3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9"/>
                                        </p:tgtEl>
                                        <p:attrNameLst>
                                          <p:attrName>style.visibility</p:attrName>
                                        </p:attrNameLst>
                                      </p:cBhvr>
                                      <p:to>
                                        <p:strVal val="visible"/>
                                      </p:to>
                                    </p:set>
                                    <p:animEffect transition="in" filter="fade">
                                      <p:cBhvr>
                                        <p:cTn id="187" dur="500"/>
                                        <p:tgtEl>
                                          <p:spTgt spid="39"/>
                                        </p:tgtEl>
                                      </p:cBhvr>
                                    </p:animEffect>
                                  </p:childTnLst>
                                </p:cTn>
                              </p:par>
                            </p:childTnLst>
                          </p:cTn>
                        </p:par>
                      </p:childTnLst>
                    </p:cTn>
                  </p:par>
                  <p:par>
                    <p:cTn id="188" fill="hold">
                      <p:stCondLst>
                        <p:cond delay="indefinite"/>
                      </p:stCondLst>
                      <p:childTnLst>
                        <p:par>
                          <p:cTn id="189" fill="hold">
                            <p:stCondLst>
                              <p:cond delay="0"/>
                            </p:stCondLst>
                            <p:childTnLst>
                              <p:par>
                                <p:cTn id="190" presetID="26" presetClass="emph" presetSubtype="0" fill="hold" nodeType="clickEffect">
                                  <p:stCondLst>
                                    <p:cond delay="0"/>
                                  </p:stCondLst>
                                  <p:childTnLst>
                                    <p:animEffect transition="out" filter="fade">
                                      <p:cBhvr>
                                        <p:cTn id="191" dur="500" tmFilter="0, 0; .2, .5; .8, .5; 1, 0"/>
                                        <p:tgtEl>
                                          <p:spTgt spid="52"/>
                                        </p:tgtEl>
                                      </p:cBhvr>
                                    </p:animEffect>
                                    <p:animScale>
                                      <p:cBhvr>
                                        <p:cTn id="192" dur="250" autoRev="1" fill="hold"/>
                                        <p:tgtEl>
                                          <p:spTgt spid="52"/>
                                        </p:tgtEl>
                                      </p:cBhvr>
                                      <p:by x="105000" y="105000"/>
                                    </p:animScale>
                                  </p:childTnLst>
                                </p:cTn>
                              </p:par>
                              <p:par>
                                <p:cTn id="193" presetID="3" presetClass="emph" presetSubtype="2" autoRev="1" fill="hold" grpId="4" nodeType="withEffect">
                                  <p:stCondLst>
                                    <p:cond delay="0"/>
                                  </p:stCondLst>
                                  <p:childTnLst>
                                    <p:animClr clrSpc="rgb" dir="cw">
                                      <p:cBhvr override="childStyle">
                                        <p:cTn id="194" dur="500" fill="hold"/>
                                        <p:tgtEl>
                                          <p:spTgt spid="33"/>
                                        </p:tgtEl>
                                        <p:attrNameLst>
                                          <p:attrName>style.color</p:attrName>
                                        </p:attrNameLst>
                                      </p:cBhvr>
                                      <p:to>
                                        <a:srgbClr val="FF0000"/>
                                      </p:to>
                                    </p:animClr>
                                  </p:childTnLst>
                                </p:cTn>
                              </p:par>
                              <p:par>
                                <p:cTn id="195" presetID="26" presetClass="emph" presetSubtype="0" fill="hold" nodeType="withEffect">
                                  <p:stCondLst>
                                    <p:cond delay="0"/>
                                  </p:stCondLst>
                                  <p:childTnLst>
                                    <p:animEffect transition="out" filter="fade">
                                      <p:cBhvr>
                                        <p:cTn id="196" dur="500" tmFilter="0, 0; .2, .5; .8, .5; 1, 0"/>
                                        <p:tgtEl>
                                          <p:spTgt spid="40"/>
                                        </p:tgtEl>
                                      </p:cBhvr>
                                    </p:animEffect>
                                    <p:animScale>
                                      <p:cBhvr>
                                        <p:cTn id="197" dur="250" autoRev="1" fill="hold"/>
                                        <p:tgtEl>
                                          <p:spTgt spid="40"/>
                                        </p:tgtEl>
                                      </p:cBhvr>
                                      <p:by x="105000" y="105000"/>
                                    </p:animScale>
                                  </p:childTnLst>
                                </p:cTn>
                              </p:par>
                              <p:par>
                                <p:cTn id="198" presetID="3" presetClass="emph" presetSubtype="2" autoRev="1" fill="hold" grpId="3" nodeType="withEffect">
                                  <p:stCondLst>
                                    <p:cond delay="0"/>
                                  </p:stCondLst>
                                  <p:childTnLst>
                                    <p:animClr clrSpc="rgb" dir="cw">
                                      <p:cBhvr override="childStyle">
                                        <p:cTn id="199" dur="500" fill="hold"/>
                                        <p:tgtEl>
                                          <p:spTgt spid="35"/>
                                        </p:tgtEl>
                                        <p:attrNameLst>
                                          <p:attrName>style.color</p:attrName>
                                        </p:attrNameLst>
                                      </p:cBhvr>
                                      <p:to>
                                        <a:srgbClr val="FF0000"/>
                                      </p:to>
                                    </p:animClr>
                                  </p:childTnLst>
                                </p:cTn>
                              </p:par>
                              <p:par>
                                <p:cTn id="200" presetID="26" presetClass="emph" presetSubtype="0" fill="hold" nodeType="withEffect">
                                  <p:stCondLst>
                                    <p:cond delay="0"/>
                                  </p:stCondLst>
                                  <p:childTnLst>
                                    <p:animEffect transition="out" filter="fade">
                                      <p:cBhvr>
                                        <p:cTn id="201" dur="500" tmFilter="0, 0; .2, .5; .8, .5; 1, 0"/>
                                        <p:tgtEl>
                                          <p:spTgt spid="41"/>
                                        </p:tgtEl>
                                      </p:cBhvr>
                                    </p:animEffect>
                                    <p:animScale>
                                      <p:cBhvr>
                                        <p:cTn id="202" dur="250" autoRev="1" fill="hold"/>
                                        <p:tgtEl>
                                          <p:spTgt spid="41"/>
                                        </p:tgtEl>
                                      </p:cBhvr>
                                      <p:by x="105000" y="105000"/>
                                    </p:animScale>
                                  </p:childTnLst>
                                </p:cTn>
                              </p:par>
                              <p:par>
                                <p:cTn id="203" presetID="3" presetClass="emph" presetSubtype="2" autoRev="1" fill="hold" grpId="2" nodeType="withEffect">
                                  <p:stCondLst>
                                    <p:cond delay="0"/>
                                  </p:stCondLst>
                                  <p:childTnLst>
                                    <p:animClr clrSpc="rgb" dir="cw">
                                      <p:cBhvr override="childStyle">
                                        <p:cTn id="204" dur="500" fill="hold"/>
                                        <p:tgtEl>
                                          <p:spTgt spid="37"/>
                                        </p:tgtEl>
                                        <p:attrNameLst>
                                          <p:attrName>style.color</p:attrName>
                                        </p:attrNameLst>
                                      </p:cBhvr>
                                      <p:to>
                                        <a:srgbClr val="FF0000"/>
                                      </p:to>
                                    </p:animClr>
                                  </p:childTnLst>
                                </p:cTn>
                              </p:par>
                              <p:par>
                                <p:cTn id="205" presetID="26" presetClass="emph" presetSubtype="0" fill="hold" nodeType="withEffect">
                                  <p:stCondLst>
                                    <p:cond delay="0"/>
                                  </p:stCondLst>
                                  <p:childTnLst>
                                    <p:animEffect transition="out" filter="fade">
                                      <p:cBhvr>
                                        <p:cTn id="206" dur="500" tmFilter="0, 0; .2, .5; .8, .5; 1, 0"/>
                                        <p:tgtEl>
                                          <p:spTgt spid="42"/>
                                        </p:tgtEl>
                                      </p:cBhvr>
                                    </p:animEffect>
                                    <p:animScale>
                                      <p:cBhvr>
                                        <p:cTn id="207" dur="250" autoRev="1" fill="hold"/>
                                        <p:tgtEl>
                                          <p:spTgt spid="42"/>
                                        </p:tgtEl>
                                      </p:cBhvr>
                                      <p:by x="105000" y="105000"/>
                                    </p:animScale>
                                  </p:childTnLst>
                                </p:cTn>
                              </p:par>
                              <p:par>
                                <p:cTn id="208" presetID="3" presetClass="emph" presetSubtype="2" autoRev="1" fill="hold" grpId="1" nodeType="withEffect">
                                  <p:stCondLst>
                                    <p:cond delay="0"/>
                                  </p:stCondLst>
                                  <p:childTnLst>
                                    <p:animClr clrSpc="rgb" dir="cw">
                                      <p:cBhvr override="childStyle">
                                        <p:cTn id="209" dur="500" fill="hold"/>
                                        <p:tgtEl>
                                          <p:spTgt spid="39"/>
                                        </p:tgtEl>
                                        <p:attrNameLst>
                                          <p:attrName>style.color</p:attrName>
                                        </p:attrNameLst>
                                      </p:cBhvr>
                                      <p:to>
                                        <a:srgbClr val="FF0000"/>
                                      </p:to>
                                    </p:animClr>
                                  </p:childTnLst>
                                </p:cTn>
                              </p:par>
                            </p:childTnLst>
                          </p:cTn>
                        </p:par>
                        <p:par>
                          <p:cTn id="210" fill="hold">
                            <p:stCondLst>
                              <p:cond delay="1000"/>
                            </p:stCondLst>
                            <p:childTnLst>
                              <p:par>
                                <p:cTn id="211" presetID="10" presetClass="entr" presetSubtype="0" fill="hold" nodeType="afterEffect">
                                  <p:stCondLst>
                                    <p:cond delay="250"/>
                                  </p:stCondLst>
                                  <p:childTnLst>
                                    <p:set>
                                      <p:cBhvr>
                                        <p:cTn id="212" dur="1" fill="hold">
                                          <p:stCondLst>
                                            <p:cond delay="0"/>
                                          </p:stCondLst>
                                        </p:cTn>
                                        <p:tgtEl>
                                          <p:spTgt spid="50"/>
                                        </p:tgtEl>
                                        <p:attrNameLst>
                                          <p:attrName>style.visibility</p:attrName>
                                        </p:attrNameLst>
                                      </p:cBhvr>
                                      <p:to>
                                        <p:strVal val="visible"/>
                                      </p:to>
                                    </p:set>
                                    <p:animEffect transition="in" filter="fade">
                                      <p:cBhvr>
                                        <p:cTn id="213" dur="550"/>
                                        <p:tgtEl>
                                          <p:spTgt spid="50"/>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3"/>
                                        </p:tgtEl>
                                        <p:attrNameLst>
                                          <p:attrName>style.visibility</p:attrName>
                                        </p:attrNameLst>
                                      </p:cBhvr>
                                      <p:to>
                                        <p:strVal val="visible"/>
                                      </p:to>
                                    </p:set>
                                    <p:animEffect transition="in" filter="fade">
                                      <p:cBhvr>
                                        <p:cTn id="2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3" grpId="2"/>
      <p:bldP spid="33" grpId="3"/>
      <p:bldP spid="33" grpId="4"/>
      <p:bldP spid="35" grpId="0"/>
      <p:bldP spid="35" grpId="1"/>
      <p:bldP spid="35" grpId="2"/>
      <p:bldP spid="35" grpId="3"/>
      <p:bldP spid="37" grpId="0"/>
      <p:bldP spid="37" grpId="1"/>
      <p:bldP spid="37" grpId="2"/>
      <p:bldP spid="39" grpId="0"/>
      <p:bldP spid="39" grpId="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3F9CDE-17F1-48FA-84F0-918A0FB2615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3:6</a:t>
            </a:r>
          </a:p>
        </p:txBody>
      </p:sp>
      <p:pic>
        <p:nvPicPr>
          <p:cNvPr id="25" name="Picture 24">
            <a:extLst>
              <a:ext uri="{FF2B5EF4-FFF2-40B4-BE49-F238E27FC236}">
                <a16:creationId xmlns:a16="http://schemas.microsoft.com/office/drawing/2014/main" id="{C07E3185-4FE8-408E-B843-B7A39C36C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194" y="4670804"/>
            <a:ext cx="5287150" cy="565292"/>
          </a:xfrm>
          <a:prstGeom prst="rect">
            <a:avLst/>
          </a:prstGeom>
        </p:spPr>
      </p:pic>
      <p:pic>
        <p:nvPicPr>
          <p:cNvPr id="26" name="Picture 25">
            <a:extLst>
              <a:ext uri="{FF2B5EF4-FFF2-40B4-BE49-F238E27FC236}">
                <a16:creationId xmlns:a16="http://schemas.microsoft.com/office/drawing/2014/main" id="{E10D48CC-D15D-460B-912D-D0D1372C3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66310" y="4054617"/>
            <a:ext cx="1280637" cy="551160"/>
          </a:xfrm>
          <a:prstGeom prst="rect">
            <a:avLst/>
          </a:prstGeom>
        </p:spPr>
      </p:pic>
      <p:sp>
        <p:nvSpPr>
          <p:cNvPr id="27" name="TextBox 26">
            <a:extLst>
              <a:ext uri="{FF2B5EF4-FFF2-40B4-BE49-F238E27FC236}">
                <a16:creationId xmlns:a16="http://schemas.microsoft.com/office/drawing/2014/main" id="{322263E2-FB9C-403B-A688-DE59A8DAA22A}"/>
              </a:ext>
            </a:extLst>
          </p:cNvPr>
          <p:cNvSpPr txBox="1"/>
          <p:nvPr/>
        </p:nvSpPr>
        <p:spPr bwMode="auto">
          <a:xfrm>
            <a:off x="2299010" y="365124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5</a:t>
            </a:r>
          </a:p>
        </p:txBody>
      </p:sp>
      <p:pic>
        <p:nvPicPr>
          <p:cNvPr id="28" name="Picture 27">
            <a:extLst>
              <a:ext uri="{FF2B5EF4-FFF2-40B4-BE49-F238E27FC236}">
                <a16:creationId xmlns:a16="http://schemas.microsoft.com/office/drawing/2014/main" id="{18C518A2-C2BE-4711-8733-58D07752C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32985" y="4038813"/>
            <a:ext cx="1280637" cy="551160"/>
          </a:xfrm>
          <a:prstGeom prst="rect">
            <a:avLst/>
          </a:prstGeom>
        </p:spPr>
      </p:pic>
      <p:sp>
        <p:nvSpPr>
          <p:cNvPr id="29" name="TextBox 28">
            <a:extLst>
              <a:ext uri="{FF2B5EF4-FFF2-40B4-BE49-F238E27FC236}">
                <a16:creationId xmlns:a16="http://schemas.microsoft.com/office/drawing/2014/main" id="{28E6D8B9-01C3-4636-9A50-A51EBB1C3E36}"/>
              </a:ext>
            </a:extLst>
          </p:cNvPr>
          <p:cNvSpPr txBox="1"/>
          <p:nvPr/>
        </p:nvSpPr>
        <p:spPr bwMode="auto">
          <a:xfrm>
            <a:off x="3561832" y="363544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5</a:t>
            </a:r>
          </a:p>
        </p:txBody>
      </p:sp>
      <p:pic>
        <p:nvPicPr>
          <p:cNvPr id="30" name="Picture 29">
            <a:extLst>
              <a:ext uri="{FF2B5EF4-FFF2-40B4-BE49-F238E27FC236}">
                <a16:creationId xmlns:a16="http://schemas.microsoft.com/office/drawing/2014/main" id="{A8F682EE-BB73-43C7-A41D-4F314F5B2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99660" y="4048394"/>
            <a:ext cx="1280637" cy="551160"/>
          </a:xfrm>
          <a:prstGeom prst="rect">
            <a:avLst/>
          </a:prstGeom>
        </p:spPr>
      </p:pic>
      <p:sp>
        <p:nvSpPr>
          <p:cNvPr id="31" name="TextBox 30">
            <a:extLst>
              <a:ext uri="{FF2B5EF4-FFF2-40B4-BE49-F238E27FC236}">
                <a16:creationId xmlns:a16="http://schemas.microsoft.com/office/drawing/2014/main" id="{49044582-2188-43E7-A95F-A76E1B29AD5A}"/>
              </a:ext>
            </a:extLst>
          </p:cNvPr>
          <p:cNvSpPr txBox="1"/>
          <p:nvPr/>
        </p:nvSpPr>
        <p:spPr bwMode="auto">
          <a:xfrm>
            <a:off x="4824654" y="364502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5</a:t>
            </a:r>
          </a:p>
        </p:txBody>
      </p:sp>
      <p:pic>
        <p:nvPicPr>
          <p:cNvPr id="32" name="Picture 31">
            <a:extLst>
              <a:ext uri="{FF2B5EF4-FFF2-40B4-BE49-F238E27FC236}">
                <a16:creationId xmlns:a16="http://schemas.microsoft.com/office/drawing/2014/main" id="{39A25682-4C35-44BA-A08A-D0C8F5560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766336" y="4057203"/>
            <a:ext cx="1280637" cy="551160"/>
          </a:xfrm>
          <a:prstGeom prst="rect">
            <a:avLst/>
          </a:prstGeom>
        </p:spPr>
      </p:pic>
      <p:sp>
        <p:nvSpPr>
          <p:cNvPr id="33" name="TextBox 32">
            <a:extLst>
              <a:ext uri="{FF2B5EF4-FFF2-40B4-BE49-F238E27FC236}">
                <a16:creationId xmlns:a16="http://schemas.microsoft.com/office/drawing/2014/main" id="{D5FB7B3D-7258-4BD8-A9DC-AA9324F3676E}"/>
              </a:ext>
            </a:extLst>
          </p:cNvPr>
          <p:cNvSpPr txBox="1"/>
          <p:nvPr/>
        </p:nvSpPr>
        <p:spPr bwMode="auto">
          <a:xfrm>
            <a:off x="6099036" y="36538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solidFill>
                  <a:srgbClr val="00628C"/>
                </a:solidFill>
                <a:latin typeface="Myriad Pro" panose="020B0503030403020204" pitchFamily="34" charset="0"/>
                <a:ea typeface="Myriad Pro Semibold" charset="0"/>
                <a:cs typeface="Myriad Pro Semibold" charset="0"/>
              </a:rPr>
              <a:t>– 5</a:t>
            </a:r>
          </a:p>
        </p:txBody>
      </p:sp>
      <p:pic>
        <p:nvPicPr>
          <p:cNvPr id="34" name="Picture 33">
            <a:extLst>
              <a:ext uri="{FF2B5EF4-FFF2-40B4-BE49-F238E27FC236}">
                <a16:creationId xmlns:a16="http://schemas.microsoft.com/office/drawing/2014/main" id="{96982FB0-A361-4A3E-BB72-7B23E4E6BE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702190" y="1049922"/>
            <a:ext cx="6118760" cy="812708"/>
          </a:xfrm>
          <a:prstGeom prst="rect">
            <a:avLst/>
          </a:prstGeom>
        </p:spPr>
      </p:pic>
      <p:pic>
        <p:nvPicPr>
          <p:cNvPr id="43" name="Picture 42">
            <a:extLst>
              <a:ext uri="{FF2B5EF4-FFF2-40B4-BE49-F238E27FC236}">
                <a16:creationId xmlns:a16="http://schemas.microsoft.com/office/drawing/2014/main" id="{CC0DE7A7-DB5B-44DD-AC64-7D7C8C3BAC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1989696"/>
            <a:ext cx="1296772" cy="1237051"/>
          </a:xfrm>
          <a:prstGeom prst="rect">
            <a:avLst/>
          </a:prstGeom>
        </p:spPr>
      </p:pic>
      <p:pic>
        <p:nvPicPr>
          <p:cNvPr id="45" name="Picture 44">
            <a:extLst>
              <a:ext uri="{FF2B5EF4-FFF2-40B4-BE49-F238E27FC236}">
                <a16:creationId xmlns:a16="http://schemas.microsoft.com/office/drawing/2014/main" id="{78BD9029-5866-4914-9796-C269551AB2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8740" y="1934638"/>
            <a:ext cx="1193153" cy="1392014"/>
          </a:xfrm>
          <a:prstGeom prst="rect">
            <a:avLst/>
          </a:prstGeom>
        </p:spPr>
      </p:pic>
      <p:pic>
        <p:nvPicPr>
          <p:cNvPr id="47" name="Picture 46">
            <a:extLst>
              <a:ext uri="{FF2B5EF4-FFF2-40B4-BE49-F238E27FC236}">
                <a16:creationId xmlns:a16="http://schemas.microsoft.com/office/drawing/2014/main" id="{DFADFA4E-B0D5-469A-BFF9-1F70F74855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4928" y="2053572"/>
            <a:ext cx="1326077" cy="1193469"/>
          </a:xfrm>
          <a:prstGeom prst="rect">
            <a:avLst/>
          </a:prstGeom>
        </p:spPr>
      </p:pic>
      <p:pic>
        <p:nvPicPr>
          <p:cNvPr id="49" name="Picture 48">
            <a:extLst>
              <a:ext uri="{FF2B5EF4-FFF2-40B4-BE49-F238E27FC236}">
                <a16:creationId xmlns:a16="http://schemas.microsoft.com/office/drawing/2014/main" id="{86C7A789-1F99-4F2B-B53E-C4ECEF99EE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7545" y="2112694"/>
            <a:ext cx="1070720" cy="1311424"/>
          </a:xfrm>
          <a:prstGeom prst="rect">
            <a:avLst/>
          </a:prstGeom>
        </p:spPr>
      </p:pic>
      <p:sp>
        <p:nvSpPr>
          <p:cNvPr id="52" name="Rectangle 51">
            <a:extLst>
              <a:ext uri="{FF2B5EF4-FFF2-40B4-BE49-F238E27FC236}">
                <a16:creationId xmlns:a16="http://schemas.microsoft.com/office/drawing/2014/main" id="{626990DC-F6CC-4C8D-8239-59465607438E}"/>
              </a:ext>
            </a:extLst>
          </p:cNvPr>
          <p:cNvSpPr/>
          <p:nvPr/>
        </p:nvSpPr>
        <p:spPr>
          <a:xfrm>
            <a:off x="3668569" y="5637621"/>
            <a:ext cx="1492717"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20 ÷ 5 = 4 </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341A2597-D767-4E96-8992-E4AD2D34A6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6945" y="1868706"/>
            <a:ext cx="1471424" cy="1438172"/>
          </a:xfrm>
          <a:prstGeom prst="rect">
            <a:avLst/>
          </a:prstGeom>
        </p:spPr>
      </p:pic>
      <p:pic>
        <p:nvPicPr>
          <p:cNvPr id="6" name="Picture 5">
            <a:extLst>
              <a:ext uri="{FF2B5EF4-FFF2-40B4-BE49-F238E27FC236}">
                <a16:creationId xmlns:a16="http://schemas.microsoft.com/office/drawing/2014/main" id="{59F003BA-6374-4714-9F24-CAAF2250C7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64267" y="1827099"/>
            <a:ext cx="1371666" cy="1579494"/>
          </a:xfrm>
          <a:prstGeom prst="rect">
            <a:avLst/>
          </a:prstGeom>
        </p:spPr>
      </p:pic>
      <p:pic>
        <p:nvPicPr>
          <p:cNvPr id="8" name="Picture 7">
            <a:extLst>
              <a:ext uri="{FF2B5EF4-FFF2-40B4-BE49-F238E27FC236}">
                <a16:creationId xmlns:a16="http://schemas.microsoft.com/office/drawing/2014/main" id="{F8AF7B9C-A65C-406E-90A6-DED7723948C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23674" y="1984591"/>
            <a:ext cx="1504676" cy="1379980"/>
          </a:xfrm>
          <a:prstGeom prst="rect">
            <a:avLst/>
          </a:prstGeom>
        </p:spPr>
      </p:pic>
      <p:pic>
        <p:nvPicPr>
          <p:cNvPr id="10" name="Picture 9">
            <a:extLst>
              <a:ext uri="{FF2B5EF4-FFF2-40B4-BE49-F238E27FC236}">
                <a16:creationId xmlns:a16="http://schemas.microsoft.com/office/drawing/2014/main" id="{B4502CDB-12FC-4687-904F-B811F87590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41005" y="2053572"/>
            <a:ext cx="1321788" cy="1488050"/>
          </a:xfrm>
          <a:prstGeom prst="rect">
            <a:avLst/>
          </a:prstGeom>
        </p:spPr>
      </p:pic>
    </p:spTree>
    <p:extLst>
      <p:ext uri="{BB962C8B-B14F-4D97-AF65-F5344CB8AC3E}">
        <p14:creationId xmlns:p14="http://schemas.microsoft.com/office/powerpoint/2010/main" val="38874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xit" presetSubtype="0" fill="hold" nodeType="afterEffect">
                                  <p:stCondLst>
                                    <p:cond delay="250"/>
                                  </p:stCondLst>
                                  <p:childTnLst>
                                    <p:animEffect transition="out" filter="fade">
                                      <p:cBhvr>
                                        <p:cTn id="16" dur="500"/>
                                        <p:tgtEl>
                                          <p:spTgt spid="49"/>
                                        </p:tgtEl>
                                      </p:cBhvr>
                                    </p:animEffect>
                                    <p:set>
                                      <p:cBhvr>
                                        <p:cTn id="17" dur="1" fill="hold">
                                          <p:stCondLst>
                                            <p:cond delay="499"/>
                                          </p:stCondLst>
                                        </p:cTn>
                                        <p:tgtEl>
                                          <p:spTgt spid="49"/>
                                        </p:tgtEl>
                                        <p:attrNameLst>
                                          <p:attrName>style.visibility</p:attrName>
                                        </p:attrNameLst>
                                      </p:cBhvr>
                                      <p:to>
                                        <p:strVal val="hidden"/>
                                      </p:to>
                                    </p:set>
                                  </p:childTnLst>
                                </p:cTn>
                              </p:par>
                              <p:par>
                                <p:cTn id="18" presetID="10" presetClass="exit" presetSubtype="0" fill="hold" nodeType="withEffect">
                                  <p:stCondLst>
                                    <p:cond delay="25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250"/>
                                  </p:stCondLst>
                                  <p:childTnLst>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xit" presetSubtype="0" fill="hold" nodeType="afterEffect">
                                  <p:stCondLst>
                                    <p:cond delay="250"/>
                                  </p:stCondLst>
                                  <p:childTnLst>
                                    <p:animEffect transition="out" filter="fade">
                                      <p:cBhvr>
                                        <p:cTn id="37" dur="500"/>
                                        <p:tgtEl>
                                          <p:spTgt spid="47"/>
                                        </p:tgtEl>
                                      </p:cBhvr>
                                    </p:animEffect>
                                    <p:set>
                                      <p:cBhvr>
                                        <p:cTn id="38" dur="1" fill="hold">
                                          <p:stCondLst>
                                            <p:cond delay="499"/>
                                          </p:stCondLst>
                                        </p:cTn>
                                        <p:tgtEl>
                                          <p:spTgt spid="47"/>
                                        </p:tgtEl>
                                        <p:attrNameLst>
                                          <p:attrName>style.visibility</p:attrName>
                                        </p:attrNameLst>
                                      </p:cBhvr>
                                      <p:to>
                                        <p:strVal val="hidden"/>
                                      </p:to>
                                    </p:set>
                                  </p:childTnLst>
                                </p:cTn>
                              </p:par>
                              <p:par>
                                <p:cTn id="39" presetID="10" presetClass="exit" presetSubtype="0" fill="hold" nodeType="withEffect">
                                  <p:stCondLst>
                                    <p:cond delay="25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right)">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par>
                          <p:cTn id="53" fill="hold">
                            <p:stCondLst>
                              <p:cond delay="500"/>
                            </p:stCondLst>
                            <p:childTnLst>
                              <p:par>
                                <p:cTn id="54" presetID="10" presetClass="exit" presetSubtype="0" fill="hold" nodeType="afterEffect">
                                  <p:stCondLst>
                                    <p:cond delay="25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par>
                                <p:cTn id="57" presetID="10" presetClass="exit" presetSubtype="0" fill="hold" nodeType="withEffect">
                                  <p:stCondLst>
                                    <p:cond delay="250"/>
                                  </p:stCondLst>
                                  <p:childTnLst>
                                    <p:animEffect transition="out" filter="fad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right)">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par>
                          <p:cTn id="71" fill="hold">
                            <p:stCondLst>
                              <p:cond delay="500"/>
                            </p:stCondLst>
                            <p:childTnLst>
                              <p:par>
                                <p:cTn id="72" presetID="10" presetClass="exit" presetSubtype="0" fill="hold" nodeType="afterEffect">
                                  <p:stCondLst>
                                    <p:cond delay="250"/>
                                  </p:stCondLst>
                                  <p:childTnLst>
                                    <p:animEffect transition="out" filter="fade">
                                      <p:cBhvr>
                                        <p:cTn id="73" dur="500"/>
                                        <p:tgtEl>
                                          <p:spTgt spid="43"/>
                                        </p:tgtEl>
                                      </p:cBhvr>
                                    </p:animEffect>
                                    <p:set>
                                      <p:cBhvr>
                                        <p:cTn id="74" dur="1" fill="hold">
                                          <p:stCondLst>
                                            <p:cond delay="499"/>
                                          </p:stCondLst>
                                        </p:cTn>
                                        <p:tgtEl>
                                          <p:spTgt spid="43"/>
                                        </p:tgtEl>
                                        <p:attrNameLst>
                                          <p:attrName>style.visibility</p:attrName>
                                        </p:attrNameLst>
                                      </p:cBhvr>
                                      <p:to>
                                        <p:strVal val="hidden"/>
                                      </p:to>
                                    </p:set>
                                  </p:childTnLst>
                                </p:cTn>
                              </p:par>
                              <p:par>
                                <p:cTn id="75" presetID="10" presetClass="exit" presetSubtype="0" fill="hold" nodeType="withEffect">
                                  <p:stCondLst>
                                    <p:cond delay="250"/>
                                  </p:stCondLst>
                                  <p:childTnLst>
                                    <p:animEffect transition="out" filter="fade">
                                      <p:cBhvr>
                                        <p:cTn id="76" dur="500"/>
                                        <p:tgtEl>
                                          <p:spTgt spid="4"/>
                                        </p:tgtEl>
                                      </p:cBhvr>
                                    </p:animEffect>
                                    <p:set>
                                      <p:cBhvr>
                                        <p:cTn id="77" dur="1" fill="hold">
                                          <p:stCondLst>
                                            <p:cond delay="499"/>
                                          </p:stCondLst>
                                        </p:cTn>
                                        <p:tgtEl>
                                          <p:spTgt spid="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P spid="33"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0B3F28-503B-418D-8F2F-C2E3CA79A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772816"/>
            <a:ext cx="5453411" cy="3099134"/>
          </a:xfrm>
          <a:prstGeom prst="rect">
            <a:avLst/>
          </a:prstGeom>
        </p:spPr>
      </p:pic>
      <p:sp>
        <p:nvSpPr>
          <p:cNvPr id="2" name="Text Placeholder 1">
            <a:extLst>
              <a:ext uri="{FF2B5EF4-FFF2-40B4-BE49-F238E27FC236}">
                <a16:creationId xmlns:a16="http://schemas.microsoft.com/office/drawing/2014/main" id="{1781EFC6-0B64-462A-B8DA-1EB00EC61FF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3:8</a:t>
            </a:r>
          </a:p>
        </p:txBody>
      </p:sp>
      <p:sp>
        <p:nvSpPr>
          <p:cNvPr id="3" name="Rectangle 2">
            <a:extLst>
              <a:ext uri="{FF2B5EF4-FFF2-40B4-BE49-F238E27FC236}">
                <a16:creationId xmlns:a16="http://schemas.microsoft.com/office/drawing/2014/main" id="{B71E0F4E-1790-44D5-8030-DB4D70E0FBB6}"/>
              </a:ext>
            </a:extLst>
          </p:cNvPr>
          <p:cNvSpPr/>
          <p:nvPr/>
        </p:nvSpPr>
        <p:spPr>
          <a:xfrm>
            <a:off x="73173" y="807095"/>
            <a:ext cx="8997656" cy="461665"/>
          </a:xfrm>
          <a:prstGeom prst="rect">
            <a:avLst/>
          </a:prstGeom>
        </p:spPr>
        <p:txBody>
          <a:bodyPr wrap="none">
            <a:spAutoFit/>
          </a:bodyPr>
          <a:lstStyle/>
          <a:p>
            <a:pPr algn="ctr"/>
            <a:r>
              <a:rPr lang="en-US" sz="2400" dirty="0">
                <a:latin typeface="Myriad Pro" panose="020B0503030403020204" pitchFamily="34" charset="0"/>
              </a:rPr>
              <a:t>10 loaves, shared equally among </a:t>
            </a:r>
            <a:r>
              <a:rPr lang="en-US" sz="2400" b="1" dirty="0">
                <a:latin typeface="Myriad Pro" panose="020B0503030403020204" pitchFamily="34" charset="0"/>
              </a:rPr>
              <a:t>5</a:t>
            </a:r>
            <a:r>
              <a:rPr lang="en-US" sz="2400" dirty="0">
                <a:latin typeface="Myriad Pro" panose="020B0503030403020204" pitchFamily="34" charset="0"/>
              </a:rPr>
              <a:t> bags. How many in each bag?</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34747EBB-93FE-4472-AF09-F67E61A14277}"/>
              </a:ext>
            </a:extLst>
          </p:cNvPr>
          <p:cNvSpPr/>
          <p:nvPr/>
        </p:nvSpPr>
        <p:spPr>
          <a:xfrm>
            <a:off x="3779912" y="1264531"/>
            <a:ext cx="1021433"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10 ÷ 5 </a:t>
            </a:r>
            <a:endParaRPr lang="en-GB" sz="2400" dirty="0">
              <a:latin typeface="Myriad Pro" panose="020B0503030403020204" pitchFamily="34" charset="0"/>
            </a:endParaRPr>
          </a:p>
        </p:txBody>
      </p:sp>
      <p:pic>
        <p:nvPicPr>
          <p:cNvPr id="11" name="Picture 10">
            <a:extLst>
              <a:ext uri="{FF2B5EF4-FFF2-40B4-BE49-F238E27FC236}">
                <a16:creationId xmlns:a16="http://schemas.microsoft.com/office/drawing/2014/main" id="{D79FFBB1-FE13-45B3-A410-E48B2AA66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322" y="2195339"/>
            <a:ext cx="404393" cy="404393"/>
          </a:xfrm>
          <a:prstGeom prst="rect">
            <a:avLst/>
          </a:prstGeom>
        </p:spPr>
      </p:pic>
      <p:pic>
        <p:nvPicPr>
          <p:cNvPr id="12" name="Picture 11">
            <a:extLst>
              <a:ext uri="{FF2B5EF4-FFF2-40B4-BE49-F238E27FC236}">
                <a16:creationId xmlns:a16="http://schemas.microsoft.com/office/drawing/2014/main" id="{2361C546-03A7-4740-AEFD-40B95C5E4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046" y="1813861"/>
            <a:ext cx="404393" cy="404393"/>
          </a:xfrm>
          <a:prstGeom prst="rect">
            <a:avLst/>
          </a:prstGeom>
        </p:spPr>
      </p:pic>
      <p:pic>
        <p:nvPicPr>
          <p:cNvPr id="13" name="Picture 12">
            <a:extLst>
              <a:ext uri="{FF2B5EF4-FFF2-40B4-BE49-F238E27FC236}">
                <a16:creationId xmlns:a16="http://schemas.microsoft.com/office/drawing/2014/main" id="{99B1C936-790D-4D68-8FBA-2D1A096BC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703" y="2517822"/>
            <a:ext cx="404393" cy="404393"/>
          </a:xfrm>
          <a:prstGeom prst="rect">
            <a:avLst/>
          </a:prstGeom>
        </p:spPr>
      </p:pic>
      <p:pic>
        <p:nvPicPr>
          <p:cNvPr id="14" name="Picture 13">
            <a:extLst>
              <a:ext uri="{FF2B5EF4-FFF2-40B4-BE49-F238E27FC236}">
                <a16:creationId xmlns:a16="http://schemas.microsoft.com/office/drawing/2014/main" id="{640AC134-42FA-4074-93A9-83210F50B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9320" y="3385567"/>
            <a:ext cx="404393" cy="404393"/>
          </a:xfrm>
          <a:prstGeom prst="rect">
            <a:avLst/>
          </a:prstGeom>
        </p:spPr>
      </p:pic>
      <p:pic>
        <p:nvPicPr>
          <p:cNvPr id="15" name="Picture 14">
            <a:extLst>
              <a:ext uri="{FF2B5EF4-FFF2-40B4-BE49-F238E27FC236}">
                <a16:creationId xmlns:a16="http://schemas.microsoft.com/office/drawing/2014/main" id="{A6D3DCE5-E389-4136-B987-D1EC8921C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2695880"/>
            <a:ext cx="404393" cy="404393"/>
          </a:xfrm>
          <a:prstGeom prst="rect">
            <a:avLst/>
          </a:prstGeom>
        </p:spPr>
      </p:pic>
      <p:pic>
        <p:nvPicPr>
          <p:cNvPr id="16" name="Picture 15">
            <a:extLst>
              <a:ext uri="{FF2B5EF4-FFF2-40B4-BE49-F238E27FC236}">
                <a16:creationId xmlns:a16="http://schemas.microsoft.com/office/drawing/2014/main" id="{9685E95F-21BE-4FAB-A31E-0EBF8D64C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6579" y="2844305"/>
            <a:ext cx="404393" cy="404393"/>
          </a:xfrm>
          <a:prstGeom prst="rect">
            <a:avLst/>
          </a:prstGeom>
        </p:spPr>
      </p:pic>
      <p:pic>
        <p:nvPicPr>
          <p:cNvPr id="17" name="Picture 16">
            <a:extLst>
              <a:ext uri="{FF2B5EF4-FFF2-40B4-BE49-F238E27FC236}">
                <a16:creationId xmlns:a16="http://schemas.microsoft.com/office/drawing/2014/main" id="{F45D32A4-B673-48FF-ABBF-60782502D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858" y="4121896"/>
            <a:ext cx="404393" cy="404393"/>
          </a:xfrm>
          <a:prstGeom prst="rect">
            <a:avLst/>
          </a:prstGeom>
        </p:spPr>
      </p:pic>
      <p:pic>
        <p:nvPicPr>
          <p:cNvPr id="18" name="Picture 17">
            <a:extLst>
              <a:ext uri="{FF2B5EF4-FFF2-40B4-BE49-F238E27FC236}">
                <a16:creationId xmlns:a16="http://schemas.microsoft.com/office/drawing/2014/main" id="{0ECF2B1E-27DE-4DC7-9B6C-350B8D861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071" y="4392759"/>
            <a:ext cx="404393" cy="404393"/>
          </a:xfrm>
          <a:prstGeom prst="rect">
            <a:avLst/>
          </a:prstGeom>
        </p:spPr>
      </p:pic>
      <p:pic>
        <p:nvPicPr>
          <p:cNvPr id="19" name="Picture 18">
            <a:extLst>
              <a:ext uri="{FF2B5EF4-FFF2-40B4-BE49-F238E27FC236}">
                <a16:creationId xmlns:a16="http://schemas.microsoft.com/office/drawing/2014/main" id="{273F83BB-3101-466C-A68F-C8247FFFF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3870573"/>
            <a:ext cx="404393" cy="404393"/>
          </a:xfrm>
          <a:prstGeom prst="rect">
            <a:avLst/>
          </a:prstGeom>
        </p:spPr>
      </p:pic>
      <p:pic>
        <p:nvPicPr>
          <p:cNvPr id="20" name="Picture 19">
            <a:extLst>
              <a:ext uri="{FF2B5EF4-FFF2-40B4-BE49-F238E27FC236}">
                <a16:creationId xmlns:a16="http://schemas.microsoft.com/office/drawing/2014/main" id="{495500E9-0E98-42F8-B353-02C139455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3466688"/>
            <a:ext cx="404393" cy="404393"/>
          </a:xfrm>
          <a:prstGeom prst="rect">
            <a:avLst/>
          </a:prstGeom>
        </p:spPr>
      </p:pic>
      <p:pic>
        <p:nvPicPr>
          <p:cNvPr id="21" name="Picture 20">
            <a:extLst>
              <a:ext uri="{FF2B5EF4-FFF2-40B4-BE49-F238E27FC236}">
                <a16:creationId xmlns:a16="http://schemas.microsoft.com/office/drawing/2014/main" id="{25896E63-2EB8-4BF2-80F4-FE5E8D7751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233"/>
          <a:stretch/>
        </p:blipFill>
        <p:spPr>
          <a:xfrm>
            <a:off x="1353431" y="5100852"/>
            <a:ext cx="2545577" cy="507541"/>
          </a:xfrm>
          <a:prstGeom prst="rect">
            <a:avLst/>
          </a:prstGeom>
        </p:spPr>
      </p:pic>
      <p:pic>
        <p:nvPicPr>
          <p:cNvPr id="22" name="Picture 21">
            <a:extLst>
              <a:ext uri="{FF2B5EF4-FFF2-40B4-BE49-F238E27FC236}">
                <a16:creationId xmlns:a16="http://schemas.microsoft.com/office/drawing/2014/main" id="{BC94FF65-AE50-401B-8A8A-992932B705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3342"/>
          <a:stretch/>
        </p:blipFill>
        <p:spPr>
          <a:xfrm>
            <a:off x="1353431" y="5661249"/>
            <a:ext cx="2545577" cy="507551"/>
          </a:xfrm>
          <a:prstGeom prst="rect">
            <a:avLst/>
          </a:prstGeom>
        </p:spPr>
      </p:pic>
      <p:sp>
        <p:nvSpPr>
          <p:cNvPr id="25" name="Rectangle 24">
            <a:extLst>
              <a:ext uri="{FF2B5EF4-FFF2-40B4-BE49-F238E27FC236}">
                <a16:creationId xmlns:a16="http://schemas.microsoft.com/office/drawing/2014/main" id="{582185C9-6478-4B6A-9BD8-51731B9B4B38}"/>
              </a:ext>
            </a:extLst>
          </p:cNvPr>
          <p:cNvSpPr/>
          <p:nvPr/>
        </p:nvSpPr>
        <p:spPr>
          <a:xfrm>
            <a:off x="1621640" y="1636408"/>
            <a:ext cx="5430461"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10 divided among 5 is equal to 2 each.</a:t>
            </a:r>
            <a:endParaRPr lang="en-GB" sz="2400" dirty="0">
              <a:latin typeface="Myriad Pro" panose="020B0503030403020204" pitchFamily="34" charset="0"/>
            </a:endParaRPr>
          </a:p>
        </p:txBody>
      </p:sp>
      <p:sp>
        <p:nvSpPr>
          <p:cNvPr id="26" name="Rectangle 25">
            <a:extLst>
              <a:ext uri="{FF2B5EF4-FFF2-40B4-BE49-F238E27FC236}">
                <a16:creationId xmlns:a16="http://schemas.microsoft.com/office/drawing/2014/main" id="{122D2079-F456-4A5C-8B5E-7161AFE35586}"/>
              </a:ext>
            </a:extLst>
          </p:cNvPr>
          <p:cNvSpPr/>
          <p:nvPr/>
        </p:nvSpPr>
        <p:spPr>
          <a:xfrm>
            <a:off x="4641750" y="1253751"/>
            <a:ext cx="590226"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 2</a:t>
            </a:r>
            <a:endParaRPr lang="en-GB" sz="2400" dirty="0"/>
          </a:p>
        </p:txBody>
      </p:sp>
      <p:pic>
        <p:nvPicPr>
          <p:cNvPr id="28" name="Picture 27">
            <a:extLst>
              <a:ext uri="{FF2B5EF4-FFF2-40B4-BE49-F238E27FC236}">
                <a16:creationId xmlns:a16="http://schemas.microsoft.com/office/drawing/2014/main" id="{E8B88433-4485-4ABA-A5B6-F6D4047E8D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7760" y="4797152"/>
            <a:ext cx="3491514" cy="358648"/>
          </a:xfrm>
          <a:prstGeom prst="rect">
            <a:avLst/>
          </a:prstGeom>
        </p:spPr>
      </p:pic>
    </p:spTree>
    <p:extLst>
      <p:ext uri="{BB962C8B-B14F-4D97-AF65-F5344CB8AC3E}">
        <p14:creationId xmlns:p14="http://schemas.microsoft.com/office/powerpoint/2010/main" val="7338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2.96296E-6 L -0.15677 0.4324 " pathEditMode="relative" rAng="0" ptsTypes="AA">
                                      <p:cBhvr>
                                        <p:cTn id="46" dur="2000" fill="hold"/>
                                        <p:tgtEl>
                                          <p:spTgt spid="11"/>
                                        </p:tgtEl>
                                        <p:attrNameLst>
                                          <p:attrName>ppt_x</p:attrName>
                                          <p:attrName>ppt_y</p:attrName>
                                        </p:attrNameLst>
                                      </p:cBhvr>
                                      <p:rCtr x="-7847" y="21620"/>
                                    </p:animMotion>
                                  </p:childTnLst>
                                </p:cTn>
                              </p:par>
                              <p:par>
                                <p:cTn id="47" presetID="42" presetClass="path" presetSubtype="0" accel="50000" decel="50000" fill="hold" nodeType="withEffect">
                                  <p:stCondLst>
                                    <p:cond delay="0"/>
                                  </p:stCondLst>
                                  <p:childTnLst>
                                    <p:animMotion origin="layout" path="M 8.33333E-7 -2.96296E-6 L -0.12413 0.33681 " pathEditMode="relative" rAng="0" ptsTypes="AA">
                                      <p:cBhvr>
                                        <p:cTn id="48" dur="2000" fill="hold"/>
                                        <p:tgtEl>
                                          <p:spTgt spid="16"/>
                                        </p:tgtEl>
                                        <p:attrNameLst>
                                          <p:attrName>ppt_x</p:attrName>
                                          <p:attrName>ppt_y</p:attrName>
                                        </p:attrNameLst>
                                      </p:cBhvr>
                                      <p:rCtr x="-6215" y="16829"/>
                                    </p:animMotion>
                                  </p:childTnLst>
                                </p:cTn>
                              </p:par>
                              <p:par>
                                <p:cTn id="49" presetID="42" presetClass="path" presetSubtype="0" accel="50000" decel="50000" fill="hold" nodeType="withEffect">
                                  <p:stCondLst>
                                    <p:cond delay="0"/>
                                  </p:stCondLst>
                                  <p:childTnLst>
                                    <p:animMotion origin="layout" path="M 1.38889E-6 2.22222E-6 L -0.22674 0.38449 " pathEditMode="relative" rAng="0" ptsTypes="AA">
                                      <p:cBhvr>
                                        <p:cTn id="50" dur="2000" fill="hold"/>
                                        <p:tgtEl>
                                          <p:spTgt spid="13"/>
                                        </p:tgtEl>
                                        <p:attrNameLst>
                                          <p:attrName>ppt_x</p:attrName>
                                          <p:attrName>ppt_y</p:attrName>
                                        </p:attrNameLst>
                                      </p:cBhvr>
                                      <p:rCtr x="-11337" y="19213"/>
                                    </p:animMotion>
                                  </p:childTnLst>
                                </p:cTn>
                              </p:par>
                              <p:par>
                                <p:cTn id="51" presetID="42" presetClass="path" presetSubtype="0" accel="50000" decel="50000" fill="hold" nodeType="withEffect">
                                  <p:stCondLst>
                                    <p:cond delay="0"/>
                                  </p:stCondLst>
                                  <p:childTnLst>
                                    <p:animMotion origin="layout" path="M -1.38889E-6 1.85185E-6 L -0.08802 0.25972 " pathEditMode="relative" rAng="0" ptsTypes="AA">
                                      <p:cBhvr>
                                        <p:cTn id="52" dur="2000" fill="hold"/>
                                        <p:tgtEl>
                                          <p:spTgt spid="14"/>
                                        </p:tgtEl>
                                        <p:attrNameLst>
                                          <p:attrName>ppt_x</p:attrName>
                                          <p:attrName>ppt_y</p:attrName>
                                        </p:attrNameLst>
                                      </p:cBhvr>
                                      <p:rCtr x="-4410" y="12986"/>
                                    </p:animMotion>
                                  </p:childTnLst>
                                </p:cTn>
                              </p:par>
                              <p:par>
                                <p:cTn id="53" presetID="42" presetClass="path" presetSubtype="0" accel="50000" decel="50000" fill="hold" nodeType="withEffect">
                                  <p:stCondLst>
                                    <p:cond delay="0"/>
                                  </p:stCondLst>
                                  <p:childTnLst>
                                    <p:animMotion origin="layout" path="M -0.00208 -0.00138 L 0.06823 0.15139 " pathEditMode="relative" rAng="0" ptsTypes="AA">
                                      <p:cBhvr>
                                        <p:cTn id="54" dur="2000" fill="hold"/>
                                        <p:tgtEl>
                                          <p:spTgt spid="17"/>
                                        </p:tgtEl>
                                        <p:attrNameLst>
                                          <p:attrName>ppt_x</p:attrName>
                                          <p:attrName>ppt_y</p:attrName>
                                        </p:attrNameLst>
                                      </p:cBhvr>
                                      <p:rCtr x="3507" y="7639"/>
                                    </p:animMotion>
                                  </p:childTnLst>
                                </p:cTn>
                              </p:par>
                            </p:childTnLst>
                          </p:cTn>
                        </p:par>
                        <p:par>
                          <p:cTn id="55" fill="hold">
                            <p:stCondLst>
                              <p:cond delay="2000"/>
                            </p:stCondLst>
                            <p:childTnLst>
                              <p:par>
                                <p:cTn id="56" presetID="10" presetClass="entr" presetSubtype="0" fill="hold" nodeType="afterEffect">
                                  <p:stCondLst>
                                    <p:cond delay="25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2750"/>
                            </p:stCondLst>
                            <p:childTnLst>
                              <p:par>
                                <p:cTn id="60" presetID="10" presetClass="exit" presetSubtype="0" fill="hold" nodeType="after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2.77778E-7 -1.48148E-6 L -0.38177 0.56621 " pathEditMode="relative" rAng="0" ptsTypes="AA">
                                      <p:cBhvr>
                                        <p:cTn id="78" dur="2000" fill="hold"/>
                                        <p:tgtEl>
                                          <p:spTgt spid="12"/>
                                        </p:tgtEl>
                                        <p:attrNameLst>
                                          <p:attrName>ppt_x</p:attrName>
                                          <p:attrName>ppt_y</p:attrName>
                                        </p:attrNameLst>
                                      </p:cBhvr>
                                      <p:rCtr x="-19097" y="28310"/>
                                    </p:animMotion>
                                  </p:childTnLst>
                                </p:cTn>
                              </p:par>
                              <p:par>
                                <p:cTn id="79" presetID="42" presetClass="path" presetSubtype="0" accel="50000" decel="50000" fill="hold" nodeType="withEffect">
                                  <p:stCondLst>
                                    <p:cond delay="0"/>
                                  </p:stCondLst>
                                  <p:childTnLst>
                                    <p:animMotion origin="layout" path="M 4.16667E-6 -0.00185 L -0.35851 0.19074 " pathEditMode="relative" rAng="0" ptsTypes="AA">
                                      <p:cBhvr>
                                        <p:cTn id="80" dur="2000" fill="hold"/>
                                        <p:tgtEl>
                                          <p:spTgt spid="18"/>
                                        </p:tgtEl>
                                        <p:attrNameLst>
                                          <p:attrName>ppt_x</p:attrName>
                                          <p:attrName>ppt_y</p:attrName>
                                        </p:attrNameLst>
                                      </p:cBhvr>
                                      <p:rCtr x="-17934" y="9630"/>
                                    </p:animMotion>
                                  </p:childTnLst>
                                </p:cTn>
                              </p:par>
                              <p:par>
                                <p:cTn id="81" presetID="42" presetClass="path" presetSubtype="0" accel="50000" decel="50000" fill="hold" nodeType="withEffect">
                                  <p:stCondLst>
                                    <p:cond delay="0"/>
                                  </p:stCondLst>
                                  <p:childTnLst>
                                    <p:animMotion origin="layout" path="M -2.77778E-7 1.11022E-16 L -0.35937 0.26736 " pathEditMode="relative" rAng="0" ptsTypes="AA">
                                      <p:cBhvr>
                                        <p:cTn id="82" dur="2000" fill="hold"/>
                                        <p:tgtEl>
                                          <p:spTgt spid="19"/>
                                        </p:tgtEl>
                                        <p:attrNameLst>
                                          <p:attrName>ppt_x</p:attrName>
                                          <p:attrName>ppt_y</p:attrName>
                                        </p:attrNameLst>
                                      </p:cBhvr>
                                      <p:rCtr x="-17969" y="13356"/>
                                    </p:animMotion>
                                  </p:childTnLst>
                                </p:cTn>
                              </p:par>
                              <p:par>
                                <p:cTn id="83" presetID="42" presetClass="path" presetSubtype="0" accel="50000" decel="50000" fill="hold" nodeType="withEffect">
                                  <p:stCondLst>
                                    <p:cond delay="0"/>
                                  </p:stCondLst>
                                  <p:childTnLst>
                                    <p:animMotion origin="layout" path="M 1.66667E-6 -3.7037E-6 L -0.37031 0.32616 " pathEditMode="relative" rAng="0" ptsTypes="AA">
                                      <p:cBhvr>
                                        <p:cTn id="84" dur="2000" fill="hold"/>
                                        <p:tgtEl>
                                          <p:spTgt spid="20"/>
                                        </p:tgtEl>
                                        <p:attrNameLst>
                                          <p:attrName>ppt_x</p:attrName>
                                          <p:attrName>ppt_y</p:attrName>
                                        </p:attrNameLst>
                                      </p:cBhvr>
                                      <p:rCtr x="-18524" y="16296"/>
                                    </p:animMotion>
                                  </p:childTnLst>
                                </p:cTn>
                              </p:par>
                              <p:par>
                                <p:cTn id="85" presetID="42" presetClass="path" presetSubtype="0" accel="50000" decel="50000" fill="hold" nodeType="withEffect">
                                  <p:stCondLst>
                                    <p:cond delay="0"/>
                                  </p:stCondLst>
                                  <p:childTnLst>
                                    <p:animMotion origin="layout" path="M -2.5E-6 -3.7037E-6 L -0.34861 0.43866 " pathEditMode="relative" rAng="0" ptsTypes="AA">
                                      <p:cBhvr>
                                        <p:cTn id="86" dur="2000" fill="hold"/>
                                        <p:tgtEl>
                                          <p:spTgt spid="15"/>
                                        </p:tgtEl>
                                        <p:attrNameLst>
                                          <p:attrName>ppt_x</p:attrName>
                                          <p:attrName>ppt_y</p:attrName>
                                        </p:attrNameLst>
                                      </p:cBhvr>
                                      <p:rCtr x="-17431" y="21921"/>
                                    </p:animMotion>
                                  </p:childTnLst>
                                </p:cTn>
                              </p:par>
                            </p:childTnLst>
                          </p:cTn>
                        </p:par>
                        <p:par>
                          <p:cTn id="87" fill="hold">
                            <p:stCondLst>
                              <p:cond delay="2000"/>
                            </p:stCondLst>
                            <p:childTnLst>
                              <p:par>
                                <p:cTn id="88" presetID="10" presetClass="entr" presetSubtype="0" fill="hold" nodeType="afterEffect">
                                  <p:stCondLst>
                                    <p:cond delay="25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par>
                          <p:cTn id="91" fill="hold">
                            <p:stCondLst>
                              <p:cond delay="2750"/>
                            </p:stCondLst>
                            <p:childTnLst>
                              <p:par>
                                <p:cTn id="92" presetID="10" presetClass="exit" presetSubtype="0" fill="hold" nodeType="after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8"/>
                                        </p:tgtEl>
                                      </p:cBhvr>
                                    </p:animEffect>
                                    <p:set>
                                      <p:cBhvr>
                                        <p:cTn id="97" dur="1" fill="hold">
                                          <p:stCondLst>
                                            <p:cond delay="499"/>
                                          </p:stCondLst>
                                        </p:cTn>
                                        <p:tgtEl>
                                          <p:spTgt spid="1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5"/>
                                        </p:tgtEl>
                                      </p:cBhvr>
                                    </p:animEffect>
                                    <p:set>
                                      <p:cBhvr>
                                        <p:cTn id="106" dur="1" fill="hold">
                                          <p:stCondLst>
                                            <p:cond delay="499"/>
                                          </p:stCondLst>
                                        </p:cTn>
                                        <p:tgtEl>
                                          <p:spTgt spid="1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500"/>
                                        <p:tgtEl>
                                          <p:spTgt spid="2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B7A1A2-C421-4835-95D7-3B02B8A7A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025" y="1770026"/>
            <a:ext cx="5453411" cy="3099134"/>
          </a:xfrm>
          <a:prstGeom prst="rect">
            <a:avLst/>
          </a:prstGeom>
        </p:spPr>
      </p:pic>
      <p:pic>
        <p:nvPicPr>
          <p:cNvPr id="27" name="Picture 26">
            <a:extLst>
              <a:ext uri="{FF2B5EF4-FFF2-40B4-BE49-F238E27FC236}">
                <a16:creationId xmlns:a16="http://schemas.microsoft.com/office/drawing/2014/main" id="{DC966C0B-CD17-4436-B2E1-A34ECF4113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58684" y="5052306"/>
            <a:ext cx="524656" cy="927330"/>
          </a:xfrm>
          <a:prstGeom prst="rect">
            <a:avLst/>
          </a:prstGeom>
        </p:spPr>
      </p:pic>
      <p:pic>
        <p:nvPicPr>
          <p:cNvPr id="28" name="Picture 27">
            <a:extLst>
              <a:ext uri="{FF2B5EF4-FFF2-40B4-BE49-F238E27FC236}">
                <a16:creationId xmlns:a16="http://schemas.microsoft.com/office/drawing/2014/main" id="{457725FB-00DD-4E92-B18F-9C65C31EF5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99465" y="5052306"/>
            <a:ext cx="524656" cy="927330"/>
          </a:xfrm>
          <a:prstGeom prst="rect">
            <a:avLst/>
          </a:prstGeom>
        </p:spPr>
      </p:pic>
      <p:sp>
        <p:nvSpPr>
          <p:cNvPr id="2" name="Text Placeholder 1">
            <a:extLst>
              <a:ext uri="{FF2B5EF4-FFF2-40B4-BE49-F238E27FC236}">
                <a16:creationId xmlns:a16="http://schemas.microsoft.com/office/drawing/2014/main" id="{CCE3F9B0-BC31-427A-B95F-06D14C60B8B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3:8</a:t>
            </a:r>
          </a:p>
        </p:txBody>
      </p:sp>
      <p:sp>
        <p:nvSpPr>
          <p:cNvPr id="5" name="Rectangle 4">
            <a:extLst>
              <a:ext uri="{FF2B5EF4-FFF2-40B4-BE49-F238E27FC236}">
                <a16:creationId xmlns:a16="http://schemas.microsoft.com/office/drawing/2014/main" id="{FA6970D4-3A22-42AD-AD09-244A96B4BA5B}"/>
              </a:ext>
            </a:extLst>
          </p:cNvPr>
          <p:cNvSpPr/>
          <p:nvPr/>
        </p:nvSpPr>
        <p:spPr>
          <a:xfrm>
            <a:off x="3779912" y="1299335"/>
            <a:ext cx="1021433"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10 ÷ 2 </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44F40E5E-4188-4191-B94F-9A8623E17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7527" y="2204864"/>
            <a:ext cx="404393" cy="404393"/>
          </a:xfrm>
          <a:prstGeom prst="rect">
            <a:avLst/>
          </a:prstGeom>
        </p:spPr>
      </p:pic>
      <p:pic>
        <p:nvPicPr>
          <p:cNvPr id="7" name="Picture 6">
            <a:extLst>
              <a:ext uri="{FF2B5EF4-FFF2-40B4-BE49-F238E27FC236}">
                <a16:creationId xmlns:a16="http://schemas.microsoft.com/office/drawing/2014/main" id="{CBD63864-8492-48DB-8EDC-8753B50B8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771" y="1834379"/>
            <a:ext cx="404393" cy="404393"/>
          </a:xfrm>
          <a:prstGeom prst="rect">
            <a:avLst/>
          </a:prstGeom>
        </p:spPr>
      </p:pic>
      <p:pic>
        <p:nvPicPr>
          <p:cNvPr id="8" name="Picture 7">
            <a:extLst>
              <a:ext uri="{FF2B5EF4-FFF2-40B4-BE49-F238E27FC236}">
                <a16:creationId xmlns:a16="http://schemas.microsoft.com/office/drawing/2014/main" id="{35374380-34C9-44CF-917E-CBBFE443E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9042" y="2567328"/>
            <a:ext cx="404393" cy="404393"/>
          </a:xfrm>
          <a:prstGeom prst="rect">
            <a:avLst/>
          </a:prstGeom>
        </p:spPr>
      </p:pic>
      <p:pic>
        <p:nvPicPr>
          <p:cNvPr id="9" name="Picture 8">
            <a:extLst>
              <a:ext uri="{FF2B5EF4-FFF2-40B4-BE49-F238E27FC236}">
                <a16:creationId xmlns:a16="http://schemas.microsoft.com/office/drawing/2014/main" id="{63D36CCA-52B9-4BA6-9CC8-1E0A286C9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7537" y="3451030"/>
            <a:ext cx="404393" cy="404393"/>
          </a:xfrm>
          <a:prstGeom prst="rect">
            <a:avLst/>
          </a:prstGeom>
        </p:spPr>
      </p:pic>
      <p:pic>
        <p:nvPicPr>
          <p:cNvPr id="10" name="Picture 9">
            <a:extLst>
              <a:ext uri="{FF2B5EF4-FFF2-40B4-BE49-F238E27FC236}">
                <a16:creationId xmlns:a16="http://schemas.microsoft.com/office/drawing/2014/main" id="{57674590-ABFD-4084-B6BD-6674A883ED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6295" y="2669186"/>
            <a:ext cx="404393" cy="404393"/>
          </a:xfrm>
          <a:prstGeom prst="rect">
            <a:avLst/>
          </a:prstGeom>
        </p:spPr>
      </p:pic>
      <p:pic>
        <p:nvPicPr>
          <p:cNvPr id="11" name="Picture 10">
            <a:extLst>
              <a:ext uri="{FF2B5EF4-FFF2-40B4-BE49-F238E27FC236}">
                <a16:creationId xmlns:a16="http://schemas.microsoft.com/office/drawing/2014/main" id="{CB809807-DC07-4239-BA92-71FCC4C69F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4069" y="2891914"/>
            <a:ext cx="404393" cy="404393"/>
          </a:xfrm>
          <a:prstGeom prst="rect">
            <a:avLst/>
          </a:prstGeom>
        </p:spPr>
      </p:pic>
      <p:pic>
        <p:nvPicPr>
          <p:cNvPr id="12" name="Picture 11">
            <a:extLst>
              <a:ext uri="{FF2B5EF4-FFF2-40B4-BE49-F238E27FC236}">
                <a16:creationId xmlns:a16="http://schemas.microsoft.com/office/drawing/2014/main" id="{399735F8-C5E5-4780-8DB5-79C8E85684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5479" y="4124697"/>
            <a:ext cx="404393" cy="404393"/>
          </a:xfrm>
          <a:prstGeom prst="rect">
            <a:avLst/>
          </a:prstGeom>
        </p:spPr>
      </p:pic>
      <p:pic>
        <p:nvPicPr>
          <p:cNvPr id="13" name="Picture 12">
            <a:extLst>
              <a:ext uri="{FF2B5EF4-FFF2-40B4-BE49-F238E27FC236}">
                <a16:creationId xmlns:a16="http://schemas.microsoft.com/office/drawing/2014/main" id="{72F2C3BA-7B0D-442E-B313-B2AED8910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771" y="4374629"/>
            <a:ext cx="404393" cy="404393"/>
          </a:xfrm>
          <a:prstGeom prst="rect">
            <a:avLst/>
          </a:prstGeom>
        </p:spPr>
      </p:pic>
      <p:pic>
        <p:nvPicPr>
          <p:cNvPr id="14" name="Picture 13">
            <a:extLst>
              <a:ext uri="{FF2B5EF4-FFF2-40B4-BE49-F238E27FC236}">
                <a16:creationId xmlns:a16="http://schemas.microsoft.com/office/drawing/2014/main" id="{B7C4E732-2713-4C12-9A66-A26D5073C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0477" y="3841078"/>
            <a:ext cx="404393" cy="404393"/>
          </a:xfrm>
          <a:prstGeom prst="rect">
            <a:avLst/>
          </a:prstGeom>
        </p:spPr>
      </p:pic>
      <p:pic>
        <p:nvPicPr>
          <p:cNvPr id="15" name="Picture 14">
            <a:extLst>
              <a:ext uri="{FF2B5EF4-FFF2-40B4-BE49-F238E27FC236}">
                <a16:creationId xmlns:a16="http://schemas.microsoft.com/office/drawing/2014/main" id="{8826F7AD-2198-465A-BD63-9C1A7F25D4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1728" y="3401894"/>
            <a:ext cx="404393" cy="404393"/>
          </a:xfrm>
          <a:prstGeom prst="rect">
            <a:avLst/>
          </a:prstGeom>
        </p:spPr>
      </p:pic>
      <p:sp>
        <p:nvSpPr>
          <p:cNvPr id="18" name="Rectangle 17">
            <a:extLst>
              <a:ext uri="{FF2B5EF4-FFF2-40B4-BE49-F238E27FC236}">
                <a16:creationId xmlns:a16="http://schemas.microsoft.com/office/drawing/2014/main" id="{013CB42C-B941-4EF9-8967-D81C98944683}"/>
              </a:ext>
            </a:extLst>
          </p:cNvPr>
          <p:cNvSpPr/>
          <p:nvPr/>
        </p:nvSpPr>
        <p:spPr>
          <a:xfrm>
            <a:off x="1621641" y="1709291"/>
            <a:ext cx="5453159"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10 divided between 2 is equal to 5 each.</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993DCFF7-BA55-431D-971C-5BCA41D1A1F8}"/>
              </a:ext>
            </a:extLst>
          </p:cNvPr>
          <p:cNvSpPr/>
          <p:nvPr/>
        </p:nvSpPr>
        <p:spPr>
          <a:xfrm>
            <a:off x="4641750" y="1297181"/>
            <a:ext cx="590226"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 5</a:t>
            </a:r>
            <a:endParaRPr lang="en-GB" sz="2400" dirty="0"/>
          </a:p>
        </p:txBody>
      </p:sp>
      <p:pic>
        <p:nvPicPr>
          <p:cNvPr id="21" name="Picture 20">
            <a:extLst>
              <a:ext uri="{FF2B5EF4-FFF2-40B4-BE49-F238E27FC236}">
                <a16:creationId xmlns:a16="http://schemas.microsoft.com/office/drawing/2014/main" id="{EBA95D99-FA9C-413E-8933-1FD09438EE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6406" y="5508977"/>
            <a:ext cx="783704" cy="512311"/>
          </a:xfrm>
          <a:prstGeom prst="rect">
            <a:avLst/>
          </a:prstGeom>
        </p:spPr>
      </p:pic>
      <p:pic>
        <p:nvPicPr>
          <p:cNvPr id="22" name="Picture 21">
            <a:extLst>
              <a:ext uri="{FF2B5EF4-FFF2-40B4-BE49-F238E27FC236}">
                <a16:creationId xmlns:a16="http://schemas.microsoft.com/office/drawing/2014/main" id="{B99CE596-7A4A-4EC1-A4B7-84E9ABA550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5896" y="5024166"/>
            <a:ext cx="783704" cy="524936"/>
          </a:xfrm>
          <a:prstGeom prst="rect">
            <a:avLst/>
          </a:prstGeom>
        </p:spPr>
      </p:pic>
      <p:pic>
        <p:nvPicPr>
          <p:cNvPr id="26" name="Picture 25">
            <a:extLst>
              <a:ext uri="{FF2B5EF4-FFF2-40B4-BE49-F238E27FC236}">
                <a16:creationId xmlns:a16="http://schemas.microsoft.com/office/drawing/2014/main" id="{321E6644-715E-4C79-AA87-9A81CC7825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17903" y="5052306"/>
            <a:ext cx="524656" cy="927330"/>
          </a:xfrm>
          <a:prstGeom prst="rect">
            <a:avLst/>
          </a:prstGeom>
        </p:spPr>
      </p:pic>
      <p:pic>
        <p:nvPicPr>
          <p:cNvPr id="29" name="Picture 28">
            <a:extLst>
              <a:ext uri="{FF2B5EF4-FFF2-40B4-BE49-F238E27FC236}">
                <a16:creationId xmlns:a16="http://schemas.microsoft.com/office/drawing/2014/main" id="{5EA95AA1-817E-49C6-ACD8-32673F2C0C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40246" y="5052306"/>
            <a:ext cx="524656" cy="927330"/>
          </a:xfrm>
          <a:prstGeom prst="rect">
            <a:avLst/>
          </a:prstGeom>
        </p:spPr>
      </p:pic>
      <p:pic>
        <p:nvPicPr>
          <p:cNvPr id="30" name="Picture 29">
            <a:extLst>
              <a:ext uri="{FF2B5EF4-FFF2-40B4-BE49-F238E27FC236}">
                <a16:creationId xmlns:a16="http://schemas.microsoft.com/office/drawing/2014/main" id="{4095266A-8F5A-4E97-BF80-24EB612728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81027" y="5052306"/>
            <a:ext cx="524656" cy="927330"/>
          </a:xfrm>
          <a:prstGeom prst="rect">
            <a:avLst/>
          </a:prstGeom>
        </p:spPr>
      </p:pic>
      <p:sp>
        <p:nvSpPr>
          <p:cNvPr id="25" name="Rectangle 24">
            <a:extLst>
              <a:ext uri="{FF2B5EF4-FFF2-40B4-BE49-F238E27FC236}">
                <a16:creationId xmlns:a16="http://schemas.microsoft.com/office/drawing/2014/main" id="{B71E0F4E-1790-44D5-8030-DB4D70E0FBB6}"/>
              </a:ext>
            </a:extLst>
          </p:cNvPr>
          <p:cNvSpPr/>
          <p:nvPr/>
        </p:nvSpPr>
        <p:spPr>
          <a:xfrm>
            <a:off x="247450" y="807095"/>
            <a:ext cx="8649099" cy="461665"/>
          </a:xfrm>
          <a:prstGeom prst="rect">
            <a:avLst/>
          </a:prstGeom>
        </p:spPr>
        <p:txBody>
          <a:bodyPr wrap="none">
            <a:spAutoFit/>
          </a:bodyPr>
          <a:lstStyle/>
          <a:p>
            <a:pPr algn="ctr"/>
            <a:r>
              <a:rPr lang="en-US" sz="2400" dirty="0">
                <a:latin typeface="Myriad Pro" panose="020B0503030403020204" pitchFamily="34" charset="0"/>
              </a:rPr>
              <a:t>10 loaves, shared equally between </a:t>
            </a:r>
            <a:r>
              <a:rPr lang="en-US" sz="2400" b="1" dirty="0">
                <a:latin typeface="Myriad Pro" panose="020B0503030403020204" pitchFamily="34" charset="0"/>
              </a:rPr>
              <a:t>2</a:t>
            </a:r>
            <a:r>
              <a:rPr lang="en-US" sz="2400" dirty="0">
                <a:latin typeface="Myriad Pro" panose="020B0503030403020204" pitchFamily="34" charset="0"/>
              </a:rPr>
              <a:t> bags. How many in each bag?</a:t>
            </a:r>
            <a:endParaRPr lang="en-GB" sz="2400" dirty="0">
              <a:latin typeface="Myriad Pro" panose="020B0503030403020204" pitchFamily="34" charset="0"/>
            </a:endParaRPr>
          </a:p>
        </p:txBody>
      </p:sp>
    </p:spTree>
    <p:extLst>
      <p:ext uri="{BB962C8B-B14F-4D97-AF65-F5344CB8AC3E}">
        <p14:creationId xmlns:p14="http://schemas.microsoft.com/office/powerpoint/2010/main" val="514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500"/>
                            </p:stCondLst>
                            <p:childTnLst>
                              <p:par>
                                <p:cTn id="52" presetID="42" presetClass="path" presetSubtype="0" accel="50000" decel="50000" fill="hold" nodeType="afterEffect">
                                  <p:stCondLst>
                                    <p:cond delay="200"/>
                                  </p:stCondLst>
                                  <p:childTnLst>
                                    <p:animMotion origin="layout" path="M -1.94444E-6 2.59259E-6 L -0.12535 0.31481 " pathEditMode="relative" rAng="0" ptsTypes="AA">
                                      <p:cBhvr>
                                        <p:cTn id="53" dur="2000" fill="hold"/>
                                        <p:tgtEl>
                                          <p:spTgt spid="11"/>
                                        </p:tgtEl>
                                        <p:attrNameLst>
                                          <p:attrName>ppt_x</p:attrName>
                                          <p:attrName>ppt_y</p:attrName>
                                        </p:attrNameLst>
                                      </p:cBhvr>
                                      <p:rCtr x="-6267" y="15741"/>
                                    </p:animMotion>
                                  </p:childTnLst>
                                </p:cTn>
                              </p:par>
                              <p:par>
                                <p:cTn id="54" presetID="42" presetClass="path" presetSubtype="0" accel="50000" decel="50000" fill="hold" nodeType="withEffect">
                                  <p:stCondLst>
                                    <p:cond delay="0"/>
                                  </p:stCondLst>
                                  <p:childTnLst>
                                    <p:animMotion origin="layout" path="M -1.94444E-6 4.07407E-6 L -0.22708 0.49166 " pathEditMode="relative" rAng="0" ptsTypes="AA">
                                      <p:cBhvr>
                                        <p:cTn id="55" dur="2000" fill="hold"/>
                                        <p:tgtEl>
                                          <p:spTgt spid="6"/>
                                        </p:tgtEl>
                                        <p:attrNameLst>
                                          <p:attrName>ppt_x</p:attrName>
                                          <p:attrName>ppt_y</p:attrName>
                                        </p:attrNameLst>
                                      </p:cBhvr>
                                      <p:rCtr x="-11354" y="24583"/>
                                    </p:animMotion>
                                  </p:childTnLst>
                                </p:cTn>
                              </p:par>
                            </p:childTnLst>
                          </p:cTn>
                        </p:par>
                        <p:par>
                          <p:cTn id="56" fill="hold">
                            <p:stCondLst>
                              <p:cond delay="2700"/>
                            </p:stCondLst>
                            <p:childTnLst>
                              <p:par>
                                <p:cTn id="57" presetID="10" presetClass="entr" presetSubtype="0" fill="hold" nodeType="afterEffect">
                                  <p:stCondLst>
                                    <p:cond delay="25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3450"/>
                            </p:stCondLst>
                            <p:childTnLst>
                              <p:par>
                                <p:cTn id="61" presetID="10" presetClass="exit" presetSubtype="0" fill="hold" nodeType="after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2.77778E-7 2.96296E-6 L -0.11962 0.13518 " pathEditMode="relative" rAng="0" ptsTypes="AA">
                                      <p:cBhvr>
                                        <p:cTn id="70" dur="2000" fill="hold"/>
                                        <p:tgtEl>
                                          <p:spTgt spid="12"/>
                                        </p:tgtEl>
                                        <p:attrNameLst>
                                          <p:attrName>ppt_x</p:attrName>
                                          <p:attrName>ppt_y</p:attrName>
                                        </p:attrNameLst>
                                      </p:cBhvr>
                                      <p:rCtr x="-5990" y="6759"/>
                                    </p:animMotion>
                                  </p:childTnLst>
                                </p:cTn>
                              </p:par>
                              <p:par>
                                <p:cTn id="71" presetID="42" presetClass="path" presetSubtype="0" accel="50000" decel="50000" fill="hold" nodeType="withEffect">
                                  <p:stCondLst>
                                    <p:cond delay="0"/>
                                  </p:stCondLst>
                                  <p:childTnLst>
                                    <p:animMotion origin="layout" path="M 5E-6 1.11111E-6 L -0.20834 0.30972 " pathEditMode="relative" rAng="0" ptsTypes="AA">
                                      <p:cBhvr>
                                        <p:cTn id="72" dur="2000" fill="hold"/>
                                        <p:tgtEl>
                                          <p:spTgt spid="9"/>
                                        </p:tgtEl>
                                        <p:attrNameLst>
                                          <p:attrName>ppt_x</p:attrName>
                                          <p:attrName>ppt_y</p:attrName>
                                        </p:attrNameLst>
                                      </p:cBhvr>
                                      <p:rCtr x="-10417" y="15486"/>
                                    </p:animMotion>
                                  </p:childTnLst>
                                </p:cTn>
                              </p:par>
                            </p:childTnLst>
                          </p:cTn>
                        </p:par>
                        <p:par>
                          <p:cTn id="73" fill="hold">
                            <p:stCondLst>
                              <p:cond delay="2000"/>
                            </p:stCondLst>
                            <p:childTnLst>
                              <p:par>
                                <p:cTn id="74" presetID="10" presetClass="entr" presetSubtype="0" fill="hold" nodeType="afterEffect">
                                  <p:stCondLst>
                                    <p:cond delay="25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par>
                          <p:cTn id="77" fill="hold">
                            <p:stCondLst>
                              <p:cond delay="2750"/>
                            </p:stCondLst>
                            <p:childTnLst>
                              <p:par>
                                <p:cTn id="78" presetID="10" presetClass="exit" presetSubtype="0" fill="hold" nodeType="afterEffect">
                                  <p:stCondLst>
                                    <p:cond delay="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4.72222E-6 -0.00185 L -0.25348 0.175 " pathEditMode="relative" rAng="0" ptsTypes="AA">
                                      <p:cBhvr>
                                        <p:cTn id="87" dur="2000" fill="hold"/>
                                        <p:tgtEl>
                                          <p:spTgt spid="13"/>
                                        </p:tgtEl>
                                        <p:attrNameLst>
                                          <p:attrName>ppt_x</p:attrName>
                                          <p:attrName>ppt_y</p:attrName>
                                        </p:attrNameLst>
                                      </p:cBhvr>
                                      <p:rCtr x="-12674" y="8843"/>
                                    </p:animMotion>
                                  </p:childTnLst>
                                </p:cTn>
                              </p:par>
                              <p:par>
                                <p:cTn id="88" presetID="42" presetClass="path" presetSubtype="0" accel="50000" decel="50000" fill="hold" nodeType="withEffect">
                                  <p:stCondLst>
                                    <p:cond delay="0"/>
                                  </p:stCondLst>
                                  <p:childTnLst>
                                    <p:animMotion origin="layout" path="M 5.55556E-7 -3.7037E-6 L -0.22483 0.36088 " pathEditMode="relative" rAng="0" ptsTypes="AA">
                                      <p:cBhvr>
                                        <p:cTn id="89" dur="2000" fill="hold"/>
                                        <p:tgtEl>
                                          <p:spTgt spid="8"/>
                                        </p:tgtEl>
                                        <p:attrNameLst>
                                          <p:attrName>ppt_x</p:attrName>
                                          <p:attrName>ppt_y</p:attrName>
                                        </p:attrNameLst>
                                      </p:cBhvr>
                                      <p:rCtr x="-11250" y="18032"/>
                                    </p:animMotion>
                                  </p:childTnLst>
                                </p:cTn>
                              </p:par>
                            </p:childTnLst>
                          </p:cTn>
                        </p:par>
                        <p:par>
                          <p:cTn id="90" fill="hold">
                            <p:stCondLst>
                              <p:cond delay="2000"/>
                            </p:stCondLst>
                            <p:childTnLst>
                              <p:par>
                                <p:cTn id="91" presetID="10" presetClass="entr" presetSubtype="0" fill="hold" nodeType="afterEffect">
                                  <p:stCondLst>
                                    <p:cond delay="25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childTnLst>
                          </p:cTn>
                        </p:par>
                        <p:par>
                          <p:cTn id="94" fill="hold">
                            <p:stCondLst>
                              <p:cond delay="2750"/>
                            </p:stCondLst>
                            <p:childTnLst>
                              <p:par>
                                <p:cTn id="95" presetID="10" presetClass="exit" presetSubtype="0" fill="hold" nodeType="after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8"/>
                                        </p:tgtEl>
                                      </p:cBhvr>
                                    </p:animEffect>
                                    <p:set>
                                      <p:cBhvr>
                                        <p:cTn id="100" dur="1" fill="hold">
                                          <p:stCondLst>
                                            <p:cond delay="499"/>
                                          </p:stCondLst>
                                        </p:cTn>
                                        <p:tgtEl>
                                          <p:spTgt spid="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nodeType="clickEffect">
                                  <p:stCondLst>
                                    <p:cond delay="0"/>
                                  </p:stCondLst>
                                  <p:childTnLst>
                                    <p:animMotion origin="layout" path="M -2.5E-6 -3.33333E-6 L -0.31319 0.25278 " pathEditMode="relative" rAng="0" ptsTypes="AA">
                                      <p:cBhvr>
                                        <p:cTn id="104" dur="2000" fill="hold"/>
                                        <p:tgtEl>
                                          <p:spTgt spid="14"/>
                                        </p:tgtEl>
                                        <p:attrNameLst>
                                          <p:attrName>ppt_x</p:attrName>
                                          <p:attrName>ppt_y</p:attrName>
                                        </p:attrNameLst>
                                      </p:cBhvr>
                                      <p:rCtr x="-15660" y="12639"/>
                                    </p:animMotion>
                                  </p:childTnLst>
                                </p:cTn>
                              </p:par>
                              <p:par>
                                <p:cTn id="105" presetID="42" presetClass="path" presetSubtype="0" accel="50000" decel="50000" fill="hold" nodeType="withEffect">
                                  <p:stCondLst>
                                    <p:cond delay="0"/>
                                  </p:stCondLst>
                                  <p:childTnLst>
                                    <p:animMotion origin="layout" path="M -4.72222E-6 -7.40741E-7 L -0.27343 0.46829 " pathEditMode="relative" rAng="0" ptsTypes="AA">
                                      <p:cBhvr>
                                        <p:cTn id="106" dur="2000" fill="hold"/>
                                        <p:tgtEl>
                                          <p:spTgt spid="7"/>
                                        </p:tgtEl>
                                        <p:attrNameLst>
                                          <p:attrName>ppt_x</p:attrName>
                                          <p:attrName>ppt_y</p:attrName>
                                        </p:attrNameLst>
                                      </p:cBhvr>
                                      <p:rCtr x="-13681" y="23403"/>
                                    </p:animMotion>
                                  </p:childTnLst>
                                </p:cTn>
                              </p:par>
                            </p:childTnLst>
                          </p:cTn>
                        </p:par>
                        <p:par>
                          <p:cTn id="107" fill="hold">
                            <p:stCondLst>
                              <p:cond delay="2000"/>
                            </p:stCondLst>
                            <p:childTnLst>
                              <p:par>
                                <p:cTn id="108" presetID="10" presetClass="entr" presetSubtype="0" fill="hold" nodeType="afterEffect">
                                  <p:stCondLst>
                                    <p:cond delay="25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par>
                          <p:cTn id="111" fill="hold">
                            <p:stCondLst>
                              <p:cond delay="2750"/>
                            </p:stCondLst>
                            <p:childTnLst>
                              <p:par>
                                <p:cTn id="112" presetID="10" presetClass="exit" presetSubtype="0" fill="hold" nodeType="after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7"/>
                                        </p:tgtEl>
                                      </p:cBhvr>
                                    </p:animEffect>
                                    <p:set>
                                      <p:cBhvr>
                                        <p:cTn id="117" dur="1" fill="hold">
                                          <p:stCondLst>
                                            <p:cond delay="499"/>
                                          </p:stCondLst>
                                        </p:cTn>
                                        <p:tgtEl>
                                          <p:spTgt spid="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nodeType="clickEffect">
                                  <p:stCondLst>
                                    <p:cond delay="0"/>
                                  </p:stCondLst>
                                  <p:childTnLst>
                                    <p:animMotion origin="layout" path="M 1.66667E-6 1.48148E-6 L -0.29514 0.34745 " pathEditMode="relative" rAng="0" ptsTypes="AA">
                                      <p:cBhvr>
                                        <p:cTn id="121" dur="2000" fill="hold"/>
                                        <p:tgtEl>
                                          <p:spTgt spid="10"/>
                                        </p:tgtEl>
                                        <p:attrNameLst>
                                          <p:attrName>ppt_x</p:attrName>
                                          <p:attrName>ppt_y</p:attrName>
                                        </p:attrNameLst>
                                      </p:cBhvr>
                                      <p:rCtr x="-14757" y="17361"/>
                                    </p:animMotion>
                                  </p:childTnLst>
                                </p:cTn>
                              </p:par>
                              <p:par>
                                <p:cTn id="122" presetID="42" presetClass="path" presetSubtype="0" accel="50000" decel="50000" fill="hold" nodeType="withEffect">
                                  <p:stCondLst>
                                    <p:cond delay="0"/>
                                  </p:stCondLst>
                                  <p:childTnLst>
                                    <p:animMotion origin="layout" path="M -5.55556E-7 -2.96296E-6 L -0.37882 0.3169 " pathEditMode="relative" rAng="0" ptsTypes="AA">
                                      <p:cBhvr>
                                        <p:cTn id="123" dur="2000" fill="hold"/>
                                        <p:tgtEl>
                                          <p:spTgt spid="15"/>
                                        </p:tgtEl>
                                        <p:attrNameLst>
                                          <p:attrName>ppt_x</p:attrName>
                                          <p:attrName>ppt_y</p:attrName>
                                        </p:attrNameLst>
                                      </p:cBhvr>
                                      <p:rCtr x="-18941" y="15833"/>
                                    </p:animMotion>
                                  </p:childTnLst>
                                </p:cTn>
                              </p:par>
                            </p:childTnLst>
                          </p:cTn>
                        </p:par>
                        <p:par>
                          <p:cTn id="124" fill="hold">
                            <p:stCondLst>
                              <p:cond delay="2000"/>
                            </p:stCondLst>
                            <p:childTnLst>
                              <p:par>
                                <p:cTn id="125" presetID="10" presetClass="entr" presetSubtype="0" fill="hold" nodeType="afterEffect">
                                  <p:stCondLst>
                                    <p:cond delay="25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par>
                          <p:cTn id="128" fill="hold">
                            <p:stCondLst>
                              <p:cond delay="2750"/>
                            </p:stCondLst>
                            <p:childTnLst>
                              <p:par>
                                <p:cTn id="129" presetID="10" presetClass="exit" presetSubtype="0" fill="hold" nodeType="afterEffect">
                                  <p:stCondLst>
                                    <p:cond delay="0"/>
                                  </p:stCondLst>
                                  <p:childTnLst>
                                    <p:animEffect transition="out" filter="fade">
                                      <p:cBhvr>
                                        <p:cTn id="130" dur="500"/>
                                        <p:tgtEl>
                                          <p:spTgt spid="10"/>
                                        </p:tgtEl>
                                      </p:cBhvr>
                                    </p:animEffect>
                                    <p:set>
                                      <p:cBhvr>
                                        <p:cTn id="131" dur="1" fill="hold">
                                          <p:stCondLst>
                                            <p:cond delay="499"/>
                                          </p:stCondLst>
                                        </p:cTn>
                                        <p:tgtEl>
                                          <p:spTgt spid="1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5"/>
                                        </p:tgtEl>
                                      </p:cBhvr>
                                    </p:animEffect>
                                    <p:set>
                                      <p:cBhvr>
                                        <p:cTn id="134" dur="1" fill="hold">
                                          <p:stCondLst>
                                            <p:cond delay="499"/>
                                          </p:stCondLst>
                                        </p:cTn>
                                        <p:tgtEl>
                                          <p:spTgt spid="1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8"/>
                                        </p:tgtEl>
                                        <p:attrNameLst>
                                          <p:attrName>style.visibility</p:attrName>
                                        </p:attrNameLst>
                                      </p:cBhvr>
                                      <p:to>
                                        <p:strVal val="visible"/>
                                      </p:to>
                                    </p:set>
                                    <p:animEffect transition="in" filter="fade">
                                      <p:cBhvr>
                                        <p:cTn id="139" dur="500"/>
                                        <p:tgtEl>
                                          <p:spTgt spid="18"/>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F1677-D15D-4F75-A2A1-7A3394BB3CA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3:9</a:t>
            </a:r>
          </a:p>
        </p:txBody>
      </p:sp>
      <p:sp>
        <p:nvSpPr>
          <p:cNvPr id="3" name="Rectangle 2">
            <a:extLst>
              <a:ext uri="{FF2B5EF4-FFF2-40B4-BE49-F238E27FC236}">
                <a16:creationId xmlns:a16="http://schemas.microsoft.com/office/drawing/2014/main" id="{FB8D1C00-4E1C-45BF-A934-20E061094754}"/>
              </a:ext>
            </a:extLst>
          </p:cNvPr>
          <p:cNvSpPr/>
          <p:nvPr/>
        </p:nvSpPr>
        <p:spPr>
          <a:xfrm>
            <a:off x="323528" y="835200"/>
            <a:ext cx="8496944" cy="461665"/>
          </a:xfrm>
          <a:prstGeom prst="rect">
            <a:avLst/>
          </a:prstGeom>
        </p:spPr>
        <p:txBody>
          <a:bodyPr wrap="square">
            <a:spAutoFit/>
          </a:bodyPr>
          <a:lstStyle/>
          <a:p>
            <a:r>
              <a:rPr lang="en-US" sz="2400" dirty="0">
                <a:latin typeface="Myriad Pro" panose="020B0503030403020204" pitchFamily="34" charset="0"/>
                <a:ea typeface="Times New Roman" panose="02020603050405020304" pitchFamily="18" charset="0"/>
                <a:cs typeface="Times New Roman" panose="02020603050405020304" pitchFamily="18" charset="0"/>
              </a:rPr>
              <a:t>Pencils are shared into 10 pots. </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353A996A-1E9D-4640-84B1-B4C801F8D3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17750" y="2319912"/>
            <a:ext cx="6631120" cy="1792893"/>
          </a:xfrm>
          <a:prstGeom prst="rect">
            <a:avLst/>
          </a:prstGeom>
        </p:spPr>
      </p:pic>
      <p:sp>
        <p:nvSpPr>
          <p:cNvPr id="9" name="Rectangle 8">
            <a:extLst>
              <a:ext uri="{FF2B5EF4-FFF2-40B4-BE49-F238E27FC236}">
                <a16:creationId xmlns:a16="http://schemas.microsoft.com/office/drawing/2014/main" id="{265559AA-A5E1-44B1-AA6C-500DE3F3D30F}"/>
              </a:ext>
            </a:extLst>
          </p:cNvPr>
          <p:cNvSpPr/>
          <p:nvPr/>
        </p:nvSpPr>
        <p:spPr>
          <a:xfrm>
            <a:off x="35496" y="2232114"/>
            <a:ext cx="2536272" cy="830997"/>
          </a:xfrm>
          <a:prstGeom prst="rect">
            <a:avLst/>
          </a:prstGeom>
        </p:spPr>
        <p:txBody>
          <a:bodyPr wrap="none">
            <a:spAutoFit/>
          </a:bodyPr>
          <a:lstStyle/>
          <a:p>
            <a:r>
              <a:rPr lang="en-GB" sz="2400" dirty="0">
                <a:latin typeface="Myriad Pro" panose="020B0503030403020204" pitchFamily="34" charset="0"/>
              </a:rPr>
              <a:t>Number of pencils</a:t>
            </a:r>
            <a:br>
              <a:rPr lang="en-GB" sz="2400" dirty="0">
                <a:latin typeface="Myriad Pro" panose="020B0503030403020204" pitchFamily="34" charset="0"/>
              </a:rPr>
            </a:br>
            <a:r>
              <a:rPr lang="en-GB" sz="2400" dirty="0">
                <a:latin typeface="Myriad Pro" panose="020B0503030403020204" pitchFamily="34" charset="0"/>
              </a:rPr>
              <a:t>in each pot:</a:t>
            </a:r>
          </a:p>
        </p:txBody>
      </p:sp>
      <p:sp>
        <p:nvSpPr>
          <p:cNvPr id="10" name="Rectangle 9">
            <a:extLst>
              <a:ext uri="{FF2B5EF4-FFF2-40B4-BE49-F238E27FC236}">
                <a16:creationId xmlns:a16="http://schemas.microsoft.com/office/drawing/2014/main" id="{DAC56FF8-35C1-4601-91F9-D39BBBF5E202}"/>
              </a:ext>
            </a:extLst>
          </p:cNvPr>
          <p:cNvSpPr/>
          <p:nvPr/>
        </p:nvSpPr>
        <p:spPr>
          <a:xfrm>
            <a:off x="35496" y="3294509"/>
            <a:ext cx="1966179" cy="830997"/>
          </a:xfrm>
          <a:prstGeom prst="rect">
            <a:avLst/>
          </a:prstGeom>
        </p:spPr>
        <p:txBody>
          <a:bodyPr wrap="none">
            <a:spAutoFit/>
          </a:bodyPr>
          <a:lstStyle/>
          <a:p>
            <a:r>
              <a:rPr lang="en-GB" sz="2400" dirty="0">
                <a:latin typeface="Myriad Pro" panose="020B0503030403020204" pitchFamily="34" charset="0"/>
              </a:rPr>
              <a:t>Total number </a:t>
            </a:r>
            <a:br>
              <a:rPr lang="en-GB" sz="2400" dirty="0">
                <a:latin typeface="Myriad Pro" panose="020B0503030403020204" pitchFamily="34" charset="0"/>
              </a:rPr>
            </a:br>
            <a:r>
              <a:rPr lang="en-GB" sz="2400" dirty="0">
                <a:latin typeface="Myriad Pro" panose="020B0503030403020204" pitchFamily="34" charset="0"/>
              </a:rPr>
              <a:t>of pencils:</a:t>
            </a:r>
          </a:p>
        </p:txBody>
      </p:sp>
      <p:sp>
        <p:nvSpPr>
          <p:cNvPr id="12" name="TextBox 11">
            <a:extLst>
              <a:ext uri="{FF2B5EF4-FFF2-40B4-BE49-F238E27FC236}">
                <a16:creationId xmlns:a16="http://schemas.microsoft.com/office/drawing/2014/main" id="{9CCCA592-A22E-41A3-A281-43EC0EEADBCA}"/>
              </a:ext>
            </a:extLst>
          </p:cNvPr>
          <p:cNvSpPr txBox="1"/>
          <p:nvPr/>
        </p:nvSpPr>
        <p:spPr bwMode="auto">
          <a:xfrm>
            <a:off x="5527536" y="264635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5</a:t>
            </a:r>
          </a:p>
        </p:txBody>
      </p:sp>
      <p:sp>
        <p:nvSpPr>
          <p:cNvPr id="13" name="TextBox 12">
            <a:extLst>
              <a:ext uri="{FF2B5EF4-FFF2-40B4-BE49-F238E27FC236}">
                <a16:creationId xmlns:a16="http://schemas.microsoft.com/office/drawing/2014/main" id="{DB5D6F97-1121-4FD9-AE69-D1B2A2F81C98}"/>
              </a:ext>
            </a:extLst>
          </p:cNvPr>
          <p:cNvSpPr txBox="1"/>
          <p:nvPr/>
        </p:nvSpPr>
        <p:spPr bwMode="auto">
          <a:xfrm>
            <a:off x="7366600" y="264635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8</a:t>
            </a:r>
          </a:p>
        </p:txBody>
      </p:sp>
      <p:sp>
        <p:nvSpPr>
          <p:cNvPr id="14" name="TextBox 13">
            <a:extLst>
              <a:ext uri="{FF2B5EF4-FFF2-40B4-BE49-F238E27FC236}">
                <a16:creationId xmlns:a16="http://schemas.microsoft.com/office/drawing/2014/main" id="{0E79F382-8977-4002-A647-4E284A8E27BA}"/>
              </a:ext>
            </a:extLst>
          </p:cNvPr>
          <p:cNvSpPr txBox="1"/>
          <p:nvPr/>
        </p:nvSpPr>
        <p:spPr bwMode="auto">
          <a:xfrm>
            <a:off x="8559952" y="2650322"/>
            <a:ext cx="518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10</a:t>
            </a:r>
          </a:p>
        </p:txBody>
      </p:sp>
      <p:sp>
        <p:nvSpPr>
          <p:cNvPr id="19" name="Rectangle: Rounded Corners 18">
            <a:extLst>
              <a:ext uri="{FF2B5EF4-FFF2-40B4-BE49-F238E27FC236}">
                <a16:creationId xmlns:a16="http://schemas.microsoft.com/office/drawing/2014/main" id="{6A4F44BF-8FB0-4414-B768-AD1512062905}"/>
              </a:ext>
            </a:extLst>
          </p:cNvPr>
          <p:cNvSpPr/>
          <p:nvPr/>
        </p:nvSpPr>
        <p:spPr bwMode="auto">
          <a:xfrm>
            <a:off x="5527560" y="2646356"/>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Rounded Corners 19">
            <a:extLst>
              <a:ext uri="{FF2B5EF4-FFF2-40B4-BE49-F238E27FC236}">
                <a16:creationId xmlns:a16="http://schemas.microsoft.com/office/drawing/2014/main" id="{1C9A593F-16EC-4DA7-95A7-6FEA40F266CE}"/>
              </a:ext>
            </a:extLst>
          </p:cNvPr>
          <p:cNvSpPr/>
          <p:nvPr/>
        </p:nvSpPr>
        <p:spPr bwMode="auto">
          <a:xfrm>
            <a:off x="7366624" y="2646356"/>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88481585-754C-489B-B4CB-3EA0FBCD641D}"/>
              </a:ext>
            </a:extLst>
          </p:cNvPr>
          <p:cNvSpPr/>
          <p:nvPr/>
        </p:nvSpPr>
        <p:spPr bwMode="auto">
          <a:xfrm>
            <a:off x="8603009" y="2646356"/>
            <a:ext cx="432000" cy="432000"/>
          </a:xfrm>
          <a:prstGeom prst="roundRect">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B3AE30EF-C99E-4877-BEB3-150E8FDCB7AF}"/>
              </a:ext>
            </a:extLst>
          </p:cNvPr>
          <p:cNvSpPr txBox="1"/>
          <p:nvPr/>
        </p:nvSpPr>
        <p:spPr bwMode="auto">
          <a:xfrm>
            <a:off x="3688448" y="264635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2</a:t>
            </a:r>
          </a:p>
        </p:txBody>
      </p:sp>
      <p:sp>
        <p:nvSpPr>
          <p:cNvPr id="23" name="Rectangle 22">
            <a:extLst>
              <a:ext uri="{FF2B5EF4-FFF2-40B4-BE49-F238E27FC236}">
                <a16:creationId xmlns:a16="http://schemas.microsoft.com/office/drawing/2014/main" id="{E844F749-FCB3-4192-8F10-AFED86548E36}"/>
              </a:ext>
            </a:extLst>
          </p:cNvPr>
          <p:cNvSpPr/>
          <p:nvPr/>
        </p:nvSpPr>
        <p:spPr>
          <a:xfrm>
            <a:off x="4368059" y="836712"/>
            <a:ext cx="498855" cy="461665"/>
          </a:xfrm>
          <a:prstGeom prst="rect">
            <a:avLst/>
          </a:prstGeom>
        </p:spPr>
        <p:txBody>
          <a:bodyPr wrap="none">
            <a:spAutoFit/>
          </a:bodyPr>
          <a:lstStyle/>
          <a:p>
            <a:pPr algn="ctr"/>
            <a:r>
              <a:rPr lang="en-US" sz="2400" dirty="0">
                <a:solidFill>
                  <a:srgbClr val="FF0000"/>
                </a:solidFill>
                <a:latin typeface="Myriad Pro" panose="020B0503030403020204" pitchFamily="34" charset="0"/>
              </a:rPr>
              <a:t>20</a:t>
            </a:r>
            <a:endParaRPr lang="en-GB" sz="2400" dirty="0">
              <a:solidFill>
                <a:srgbClr val="FF0000"/>
              </a:solidFill>
            </a:endParaRPr>
          </a:p>
        </p:txBody>
      </p:sp>
      <p:sp>
        <p:nvSpPr>
          <p:cNvPr id="24" name="Rectangle: Rounded Corners 23">
            <a:extLst>
              <a:ext uri="{FF2B5EF4-FFF2-40B4-BE49-F238E27FC236}">
                <a16:creationId xmlns:a16="http://schemas.microsoft.com/office/drawing/2014/main" id="{87B64009-C205-4006-83DA-C631ADD43A46}"/>
              </a:ext>
            </a:extLst>
          </p:cNvPr>
          <p:cNvSpPr/>
          <p:nvPr/>
        </p:nvSpPr>
        <p:spPr bwMode="auto">
          <a:xfrm>
            <a:off x="3688448" y="2646356"/>
            <a:ext cx="432000" cy="432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7989E359-A314-4FF8-B81B-51EBA37DB13D}"/>
              </a:ext>
            </a:extLst>
          </p:cNvPr>
          <p:cNvSpPr/>
          <p:nvPr/>
        </p:nvSpPr>
        <p:spPr>
          <a:xfrm>
            <a:off x="4368059" y="836712"/>
            <a:ext cx="498855" cy="461665"/>
          </a:xfrm>
          <a:prstGeom prst="rect">
            <a:avLst/>
          </a:prstGeom>
        </p:spPr>
        <p:txBody>
          <a:bodyPr wrap="none">
            <a:spAutoFit/>
          </a:bodyPr>
          <a:lstStyle/>
          <a:p>
            <a:pPr algn="ctr"/>
            <a:r>
              <a:rPr lang="en-US" sz="2400" dirty="0">
                <a:solidFill>
                  <a:srgbClr val="FF0000"/>
                </a:solidFill>
                <a:latin typeface="Myriad Pro" panose="020B0503030403020204" pitchFamily="34" charset="0"/>
              </a:rPr>
              <a:t>50</a:t>
            </a:r>
            <a:endParaRPr lang="en-GB" sz="2400" dirty="0">
              <a:solidFill>
                <a:srgbClr val="FF0000"/>
              </a:solidFill>
            </a:endParaRPr>
          </a:p>
        </p:txBody>
      </p:sp>
      <p:sp>
        <p:nvSpPr>
          <p:cNvPr id="26" name="Rectangle 25">
            <a:extLst>
              <a:ext uri="{FF2B5EF4-FFF2-40B4-BE49-F238E27FC236}">
                <a16:creationId xmlns:a16="http://schemas.microsoft.com/office/drawing/2014/main" id="{620A7D3C-70D7-40E0-905F-21F2B3CFB23F}"/>
              </a:ext>
            </a:extLst>
          </p:cNvPr>
          <p:cNvSpPr/>
          <p:nvPr/>
        </p:nvSpPr>
        <p:spPr>
          <a:xfrm>
            <a:off x="4368059" y="836712"/>
            <a:ext cx="498855" cy="461665"/>
          </a:xfrm>
          <a:prstGeom prst="rect">
            <a:avLst/>
          </a:prstGeom>
        </p:spPr>
        <p:txBody>
          <a:bodyPr wrap="none">
            <a:spAutoFit/>
          </a:bodyPr>
          <a:lstStyle/>
          <a:p>
            <a:pPr algn="ctr"/>
            <a:r>
              <a:rPr lang="en-US" sz="2400" dirty="0">
                <a:solidFill>
                  <a:srgbClr val="FF0000"/>
                </a:solidFill>
                <a:latin typeface="Myriad Pro" panose="020B0503030403020204" pitchFamily="34" charset="0"/>
              </a:rPr>
              <a:t>80</a:t>
            </a:r>
            <a:endParaRPr lang="en-GB" sz="2400" dirty="0">
              <a:solidFill>
                <a:srgbClr val="FF0000"/>
              </a:solidFill>
            </a:endParaRPr>
          </a:p>
        </p:txBody>
      </p:sp>
      <p:sp>
        <p:nvSpPr>
          <p:cNvPr id="27" name="Rectangle 26">
            <a:extLst>
              <a:ext uri="{FF2B5EF4-FFF2-40B4-BE49-F238E27FC236}">
                <a16:creationId xmlns:a16="http://schemas.microsoft.com/office/drawing/2014/main" id="{73052D83-8EA6-4D7F-8967-52A0D766C466}"/>
              </a:ext>
            </a:extLst>
          </p:cNvPr>
          <p:cNvSpPr/>
          <p:nvPr/>
        </p:nvSpPr>
        <p:spPr>
          <a:xfrm>
            <a:off x="4276090" y="836712"/>
            <a:ext cx="655950" cy="461665"/>
          </a:xfrm>
          <a:prstGeom prst="rect">
            <a:avLst/>
          </a:prstGeom>
        </p:spPr>
        <p:txBody>
          <a:bodyPr wrap="none">
            <a:spAutoFit/>
          </a:bodyPr>
          <a:lstStyle/>
          <a:p>
            <a:pPr algn="ctr"/>
            <a:r>
              <a:rPr lang="en-US" sz="2400" dirty="0">
                <a:solidFill>
                  <a:srgbClr val="FF0000"/>
                </a:solidFill>
                <a:latin typeface="Myriad Pro" panose="020B0503030403020204" pitchFamily="34" charset="0"/>
              </a:rPr>
              <a:t>100</a:t>
            </a:r>
            <a:endParaRPr lang="en-GB" sz="2400" dirty="0">
              <a:solidFill>
                <a:srgbClr val="FF0000"/>
              </a:solidFill>
            </a:endParaRPr>
          </a:p>
        </p:txBody>
      </p:sp>
      <p:sp>
        <p:nvSpPr>
          <p:cNvPr id="8" name="Rectangle 7">
            <a:extLst>
              <a:ext uri="{FF2B5EF4-FFF2-40B4-BE49-F238E27FC236}">
                <a16:creationId xmlns:a16="http://schemas.microsoft.com/office/drawing/2014/main" id="{1CF2AD8D-144F-440D-943D-281A3792DD75}"/>
              </a:ext>
            </a:extLst>
          </p:cNvPr>
          <p:cNvSpPr/>
          <p:nvPr/>
        </p:nvSpPr>
        <p:spPr>
          <a:xfrm>
            <a:off x="4792284" y="830504"/>
            <a:ext cx="4572000" cy="461665"/>
          </a:xfrm>
          <a:prstGeom prst="rect">
            <a:avLst/>
          </a:prstGeom>
        </p:spPr>
        <p:txBody>
          <a:bodyPr>
            <a:spAutoFit/>
          </a:bodyPr>
          <a:lstStyle/>
          <a:p>
            <a:r>
              <a:rPr lang="en-US" sz="2400" dirty="0">
                <a:latin typeface="Myriad Pro" panose="020B0503030403020204" pitchFamily="34" charset="0"/>
              </a:rPr>
              <a:t>pencils, how many in each pot?</a:t>
            </a:r>
            <a:endParaRPr lang="en-GB" sz="2400" dirty="0">
              <a:latin typeface="Myriad Pro" panose="020B0503030403020204" pitchFamily="34" charset="0"/>
            </a:endParaRPr>
          </a:p>
        </p:txBody>
      </p:sp>
    </p:spTree>
    <p:extLst>
      <p:ext uri="{BB962C8B-B14F-4D97-AF65-F5344CB8AC3E}">
        <p14:creationId xmlns:p14="http://schemas.microsoft.com/office/powerpoint/2010/main" val="281414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500" fill="hold"/>
                                        <p:tgtEl>
                                          <p:spTgt spid="24"/>
                                        </p:tgtEl>
                                        <p:attrNameLst>
                                          <p:attrName>stroke.color</p:attrName>
                                        </p:attrNameLst>
                                      </p:cBhvr>
                                      <p:to>
                                        <a:schemeClr val="hlink"/>
                                      </p:to>
                                    </p:animClr>
                                    <p:set>
                                      <p:cBhvr>
                                        <p:cTn id="12" dur="500" fill="hold"/>
                                        <p:tgtEl>
                                          <p:spTgt spid="24"/>
                                        </p:tgtEl>
                                        <p:attrNameLst>
                                          <p:attrName>stroke.on</p:attrName>
                                        </p:attrNameLst>
                                      </p:cBhvr>
                                      <p:to>
                                        <p:strVal val="true"/>
                                      </p:to>
                                    </p:set>
                                  </p:childTnLst>
                                </p:cTn>
                              </p:par>
                              <p:par>
                                <p:cTn id="13" presetID="10" presetClass="exit" presetSubtype="0" fill="hold" grpId="0" nodeType="with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7" presetClass="emph" presetSubtype="2" fill="hold" nodeType="withEffect">
                                  <p:stCondLst>
                                    <p:cond delay="0"/>
                                  </p:stCondLst>
                                  <p:childTnLst>
                                    <p:animClr clrSpc="rgb" dir="cw">
                                      <p:cBhvr>
                                        <p:cTn id="20" dur="500" fill="hold"/>
                                        <p:tgtEl>
                                          <p:spTgt spid="19"/>
                                        </p:tgtEl>
                                        <p:attrNameLst>
                                          <p:attrName>stroke.color</p:attrName>
                                        </p:attrNameLst>
                                      </p:cBhvr>
                                      <p:to>
                                        <a:srgbClr val="FF0000"/>
                                      </p:to>
                                    </p:animClr>
                                    <p:set>
                                      <p:cBhvr>
                                        <p:cTn id="21" dur="500" fill="hold"/>
                                        <p:tgtEl>
                                          <p:spTgt spid="19"/>
                                        </p:tgtEl>
                                        <p:attrNameLst>
                                          <p:attrName>stroke.on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500" fill="hold"/>
                                        <p:tgtEl>
                                          <p:spTgt spid="19"/>
                                        </p:tgtEl>
                                        <p:attrNameLst>
                                          <p:attrName>stroke.color</p:attrName>
                                        </p:attrNameLst>
                                      </p:cBhvr>
                                      <p:to>
                                        <a:schemeClr val="hlink"/>
                                      </p:to>
                                    </p:animClr>
                                    <p:set>
                                      <p:cBhvr>
                                        <p:cTn id="31" dur="500" fill="hold"/>
                                        <p:tgtEl>
                                          <p:spTgt spid="19"/>
                                        </p:tgtEl>
                                        <p:attrNameLst>
                                          <p:attrName>stroke.on</p:attrName>
                                        </p:attrNameLst>
                                      </p:cBhvr>
                                      <p:to>
                                        <p:strVal val="true"/>
                                      </p:to>
                                    </p:set>
                                  </p:childTnLst>
                                </p:cTn>
                              </p:par>
                              <p:par>
                                <p:cTn id="32" presetID="10" presetClass="exit" presetSubtype="0" fill="hold" grpId="1"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7" presetClass="emph" presetSubtype="2" fill="hold" nodeType="withEffect">
                                  <p:stCondLst>
                                    <p:cond delay="0"/>
                                  </p:stCondLst>
                                  <p:childTnLst>
                                    <p:animClr clrSpc="rgb" dir="cw">
                                      <p:cBhvr>
                                        <p:cTn id="39" dur="500" fill="hold"/>
                                        <p:tgtEl>
                                          <p:spTgt spid="20"/>
                                        </p:tgtEl>
                                        <p:attrNameLst>
                                          <p:attrName>stroke.color</p:attrName>
                                        </p:attrNameLst>
                                      </p:cBhvr>
                                      <p:to>
                                        <a:srgbClr val="FF0000"/>
                                      </p:to>
                                    </p:animClr>
                                    <p:set>
                                      <p:cBhvr>
                                        <p:cTn id="40" dur="500" fill="hold"/>
                                        <p:tgtEl>
                                          <p:spTgt spid="20"/>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mph" presetSubtype="2" fill="hold" nodeType="clickEffect">
                                  <p:stCondLst>
                                    <p:cond delay="0"/>
                                  </p:stCondLst>
                                  <p:childTnLst>
                                    <p:animClr clrSpc="rgb" dir="cw">
                                      <p:cBhvr>
                                        <p:cTn id="49" dur="500" fill="hold"/>
                                        <p:tgtEl>
                                          <p:spTgt spid="20"/>
                                        </p:tgtEl>
                                        <p:attrNameLst>
                                          <p:attrName>stroke.color</p:attrName>
                                        </p:attrNameLst>
                                      </p:cBhvr>
                                      <p:to>
                                        <a:schemeClr val="hlink"/>
                                      </p:to>
                                    </p:animClr>
                                    <p:set>
                                      <p:cBhvr>
                                        <p:cTn id="50" dur="500" fill="hold"/>
                                        <p:tgtEl>
                                          <p:spTgt spid="20"/>
                                        </p:tgtEl>
                                        <p:attrNameLst>
                                          <p:attrName>stroke.on</p:attrName>
                                        </p:attrNameLst>
                                      </p:cBhvr>
                                      <p:to>
                                        <p:strVal val="true"/>
                                      </p:to>
                                    </p:set>
                                  </p:childTnLst>
                                </p:cTn>
                              </p:par>
                              <p:par>
                                <p:cTn id="51" presetID="10" presetClass="exit" presetSubtype="0" fill="hold" grpId="1" nodeType="with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7" presetClass="emph" presetSubtype="2" fill="hold" nodeType="withEffect">
                                  <p:stCondLst>
                                    <p:cond delay="0"/>
                                  </p:stCondLst>
                                  <p:childTnLst>
                                    <p:animClr clrSpc="rgb" dir="cw">
                                      <p:cBhvr>
                                        <p:cTn id="58" dur="500" fill="hold"/>
                                        <p:tgtEl>
                                          <p:spTgt spid="21"/>
                                        </p:tgtEl>
                                        <p:attrNameLst>
                                          <p:attrName>stroke.color</p:attrName>
                                        </p:attrNameLst>
                                      </p:cBhvr>
                                      <p:to>
                                        <a:srgbClr val="FF0000"/>
                                      </p:to>
                                    </p:animClr>
                                    <p:set>
                                      <p:cBhvr>
                                        <p:cTn id="59" dur="500" fill="hold"/>
                                        <p:tgtEl>
                                          <p:spTgt spid="21"/>
                                        </p:tgtEl>
                                        <p:attrNameLst>
                                          <p:attrName>stroke.on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7" presetClass="emph" presetSubtype="2" fill="hold" nodeType="clickEffect">
                                  <p:stCondLst>
                                    <p:cond delay="0"/>
                                  </p:stCondLst>
                                  <p:childTnLst>
                                    <p:animClr clrSpc="rgb" dir="cw">
                                      <p:cBhvr>
                                        <p:cTn id="68" dur="500" fill="hold"/>
                                        <p:tgtEl>
                                          <p:spTgt spid="21"/>
                                        </p:tgtEl>
                                        <p:attrNameLst>
                                          <p:attrName>stroke.color</p:attrName>
                                        </p:attrNameLst>
                                      </p:cBhvr>
                                      <p:to>
                                        <a:schemeClr val="hlink"/>
                                      </p:to>
                                    </p:animClr>
                                    <p:set>
                                      <p:cBhvr>
                                        <p:cTn id="69" dur="5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2" grpId="0"/>
      <p:bldP spid="23" grpId="0"/>
      <p:bldP spid="25" grpId="0"/>
      <p:bldP spid="25" grpId="1"/>
      <p:bldP spid="26" grpId="0"/>
      <p:bldP spid="26" grpId="1"/>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34950D-7A1D-479A-87B7-4BF95344235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3:9</a:t>
            </a:r>
          </a:p>
        </p:txBody>
      </p:sp>
      <p:pic>
        <p:nvPicPr>
          <p:cNvPr id="4" name="Picture 3">
            <a:extLst>
              <a:ext uri="{FF2B5EF4-FFF2-40B4-BE49-F238E27FC236}">
                <a16:creationId xmlns:a16="http://schemas.microsoft.com/office/drawing/2014/main" id="{2CA50948-4272-4FC7-B43E-D3799D2AEF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3568" y="1556792"/>
            <a:ext cx="1094327" cy="1872208"/>
          </a:xfrm>
          <a:prstGeom prst="rect">
            <a:avLst/>
          </a:prstGeom>
        </p:spPr>
      </p:pic>
      <p:sp>
        <p:nvSpPr>
          <p:cNvPr id="5" name="Rectangle 4">
            <a:extLst>
              <a:ext uri="{FF2B5EF4-FFF2-40B4-BE49-F238E27FC236}">
                <a16:creationId xmlns:a16="http://schemas.microsoft.com/office/drawing/2014/main" id="{EB55E5C8-3805-464B-8E81-F51392DF6410}"/>
              </a:ext>
            </a:extLst>
          </p:cNvPr>
          <p:cNvSpPr/>
          <p:nvPr/>
        </p:nvSpPr>
        <p:spPr>
          <a:xfrm>
            <a:off x="1966178" y="764704"/>
            <a:ext cx="5247847" cy="830997"/>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2 packs of bones, 5 bones in each pack. </a:t>
            </a:r>
            <a:br>
              <a:rPr lang="en-US" sz="2400" dirty="0">
                <a:latin typeface="Myriad Pro" panose="020B0503030403020204" pitchFamily="34" charset="0"/>
                <a:ea typeface="Times New Roman" panose="02020603050405020304" pitchFamily="18" charset="0"/>
                <a:cs typeface="Times New Roman" panose="02020603050405020304" pitchFamily="18" charset="0"/>
              </a:rPr>
            </a:br>
            <a:r>
              <a:rPr lang="en-US" sz="2400" dirty="0">
                <a:latin typeface="Myriad Pro" panose="020B0503030403020204" pitchFamily="34" charset="0"/>
                <a:ea typeface="Times New Roman" panose="02020603050405020304" pitchFamily="18" charset="0"/>
                <a:cs typeface="Times New Roman" panose="02020603050405020304" pitchFamily="18" charset="0"/>
              </a:rPr>
              <a:t>How many bones for each dog?</a:t>
            </a:r>
            <a:endParaRPr lang="en-GB" sz="2400" dirty="0">
              <a:latin typeface="Myriad Pro" panose="020B0503030403020204" pitchFamily="34" charset="0"/>
            </a:endParaRPr>
          </a:p>
        </p:txBody>
      </p:sp>
      <p:pic>
        <p:nvPicPr>
          <p:cNvPr id="7" name="Picture 6">
            <a:extLst>
              <a:ext uri="{FF2B5EF4-FFF2-40B4-BE49-F238E27FC236}">
                <a16:creationId xmlns:a16="http://schemas.microsoft.com/office/drawing/2014/main" id="{E6061FCC-445E-4372-B470-AE565A84B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250" y="4293095"/>
            <a:ext cx="6841704" cy="1571182"/>
          </a:xfrm>
          <a:prstGeom prst="rect">
            <a:avLst/>
          </a:prstGeom>
        </p:spPr>
      </p:pic>
      <p:pic>
        <p:nvPicPr>
          <p:cNvPr id="9" name="Picture 8">
            <a:extLst>
              <a:ext uri="{FF2B5EF4-FFF2-40B4-BE49-F238E27FC236}">
                <a16:creationId xmlns:a16="http://schemas.microsoft.com/office/drawing/2014/main" id="{37D780F6-E847-4248-A5D2-0A92D9FC1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2600" y="4540769"/>
            <a:ext cx="698302" cy="357464"/>
          </a:xfrm>
          <a:prstGeom prst="rect">
            <a:avLst/>
          </a:prstGeom>
        </p:spPr>
      </p:pic>
      <p:pic>
        <p:nvPicPr>
          <p:cNvPr id="12" name="Picture 11">
            <a:extLst>
              <a:ext uri="{FF2B5EF4-FFF2-40B4-BE49-F238E27FC236}">
                <a16:creationId xmlns:a16="http://schemas.microsoft.com/office/drawing/2014/main" id="{98FCCA85-86F1-4EAA-8B15-3800DEE2E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784" y="4719501"/>
            <a:ext cx="698302" cy="357464"/>
          </a:xfrm>
          <a:prstGeom prst="rect">
            <a:avLst/>
          </a:prstGeom>
        </p:spPr>
      </p:pic>
      <p:pic>
        <p:nvPicPr>
          <p:cNvPr id="13" name="Picture 12">
            <a:extLst>
              <a:ext uri="{FF2B5EF4-FFF2-40B4-BE49-F238E27FC236}">
                <a16:creationId xmlns:a16="http://schemas.microsoft.com/office/drawing/2014/main" id="{1FACEC2D-5486-4C2E-B690-3AFBFEC14D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2600" y="4967175"/>
            <a:ext cx="698302" cy="357464"/>
          </a:xfrm>
          <a:prstGeom prst="rect">
            <a:avLst/>
          </a:prstGeom>
        </p:spPr>
      </p:pic>
      <p:pic>
        <p:nvPicPr>
          <p:cNvPr id="14" name="Picture 13">
            <a:extLst>
              <a:ext uri="{FF2B5EF4-FFF2-40B4-BE49-F238E27FC236}">
                <a16:creationId xmlns:a16="http://schemas.microsoft.com/office/drawing/2014/main" id="{FCEAD4B0-4A04-4737-88B2-9902A91E3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784" y="5124256"/>
            <a:ext cx="698302" cy="357464"/>
          </a:xfrm>
          <a:prstGeom prst="rect">
            <a:avLst/>
          </a:prstGeom>
        </p:spPr>
      </p:pic>
      <p:pic>
        <p:nvPicPr>
          <p:cNvPr id="15" name="Picture 14">
            <a:extLst>
              <a:ext uri="{FF2B5EF4-FFF2-40B4-BE49-F238E27FC236}">
                <a16:creationId xmlns:a16="http://schemas.microsoft.com/office/drawing/2014/main" id="{09AA651B-0F78-4257-89FC-FBF188A83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2600" y="5393581"/>
            <a:ext cx="698302" cy="357464"/>
          </a:xfrm>
          <a:prstGeom prst="rect">
            <a:avLst/>
          </a:prstGeom>
        </p:spPr>
      </p:pic>
      <p:pic>
        <p:nvPicPr>
          <p:cNvPr id="16" name="Picture 15">
            <a:extLst>
              <a:ext uri="{FF2B5EF4-FFF2-40B4-BE49-F238E27FC236}">
                <a16:creationId xmlns:a16="http://schemas.microsoft.com/office/drawing/2014/main" id="{88F01204-A2C1-4F09-84C7-1744B0BAC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3127" y="4540949"/>
            <a:ext cx="698302" cy="357464"/>
          </a:xfrm>
          <a:prstGeom prst="rect">
            <a:avLst/>
          </a:prstGeom>
        </p:spPr>
      </p:pic>
      <p:pic>
        <p:nvPicPr>
          <p:cNvPr id="17" name="Picture 16">
            <a:extLst>
              <a:ext uri="{FF2B5EF4-FFF2-40B4-BE49-F238E27FC236}">
                <a16:creationId xmlns:a16="http://schemas.microsoft.com/office/drawing/2014/main" id="{899D9403-9DE8-41E4-94E1-C43C2C0861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3311" y="4719681"/>
            <a:ext cx="698302" cy="357464"/>
          </a:xfrm>
          <a:prstGeom prst="rect">
            <a:avLst/>
          </a:prstGeom>
        </p:spPr>
      </p:pic>
      <p:pic>
        <p:nvPicPr>
          <p:cNvPr id="18" name="Picture 17">
            <a:extLst>
              <a:ext uri="{FF2B5EF4-FFF2-40B4-BE49-F238E27FC236}">
                <a16:creationId xmlns:a16="http://schemas.microsoft.com/office/drawing/2014/main" id="{6D01601B-50A7-43D2-A7FD-18700D13C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3127" y="4967355"/>
            <a:ext cx="698302" cy="357464"/>
          </a:xfrm>
          <a:prstGeom prst="rect">
            <a:avLst/>
          </a:prstGeom>
        </p:spPr>
      </p:pic>
      <p:pic>
        <p:nvPicPr>
          <p:cNvPr id="19" name="Picture 18">
            <a:extLst>
              <a:ext uri="{FF2B5EF4-FFF2-40B4-BE49-F238E27FC236}">
                <a16:creationId xmlns:a16="http://schemas.microsoft.com/office/drawing/2014/main" id="{6EC3A53F-62AA-48C7-85B1-529AC9927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3311" y="5124436"/>
            <a:ext cx="698302" cy="357464"/>
          </a:xfrm>
          <a:prstGeom prst="rect">
            <a:avLst/>
          </a:prstGeom>
        </p:spPr>
      </p:pic>
      <p:pic>
        <p:nvPicPr>
          <p:cNvPr id="20" name="Picture 19">
            <a:extLst>
              <a:ext uri="{FF2B5EF4-FFF2-40B4-BE49-F238E27FC236}">
                <a16:creationId xmlns:a16="http://schemas.microsoft.com/office/drawing/2014/main" id="{F12826D6-A883-4515-91C5-409555049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3127" y="5393761"/>
            <a:ext cx="698302" cy="357464"/>
          </a:xfrm>
          <a:prstGeom prst="rect">
            <a:avLst/>
          </a:prstGeom>
        </p:spPr>
      </p:pic>
      <p:pic>
        <p:nvPicPr>
          <p:cNvPr id="21" name="Picture 20">
            <a:extLst>
              <a:ext uri="{FF2B5EF4-FFF2-40B4-BE49-F238E27FC236}">
                <a16:creationId xmlns:a16="http://schemas.microsoft.com/office/drawing/2014/main" id="{7A6D931D-11B7-44B2-8BEA-A4C2F05D7F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345767" y="1556792"/>
            <a:ext cx="1094327" cy="1872208"/>
          </a:xfrm>
          <a:prstGeom prst="rect">
            <a:avLst/>
          </a:prstGeom>
        </p:spPr>
      </p:pic>
      <p:pic>
        <p:nvPicPr>
          <p:cNvPr id="22" name="Picture 21">
            <a:extLst>
              <a:ext uri="{FF2B5EF4-FFF2-40B4-BE49-F238E27FC236}">
                <a16:creationId xmlns:a16="http://schemas.microsoft.com/office/drawing/2014/main" id="{535A164B-62C4-42FC-904B-BEFBC8C654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007966" y="1556792"/>
            <a:ext cx="1094327" cy="1872208"/>
          </a:xfrm>
          <a:prstGeom prst="rect">
            <a:avLst/>
          </a:prstGeom>
        </p:spPr>
      </p:pic>
      <p:pic>
        <p:nvPicPr>
          <p:cNvPr id="23" name="Picture 22">
            <a:extLst>
              <a:ext uri="{FF2B5EF4-FFF2-40B4-BE49-F238E27FC236}">
                <a16:creationId xmlns:a16="http://schemas.microsoft.com/office/drawing/2014/main" id="{F33FDDF2-3863-4493-9E9D-91A564D2065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70166" y="1556792"/>
            <a:ext cx="1094327" cy="1872208"/>
          </a:xfrm>
          <a:prstGeom prst="rect">
            <a:avLst/>
          </a:prstGeom>
        </p:spPr>
      </p:pic>
      <p:pic>
        <p:nvPicPr>
          <p:cNvPr id="24" name="Picture 23">
            <a:extLst>
              <a:ext uri="{FF2B5EF4-FFF2-40B4-BE49-F238E27FC236}">
                <a16:creationId xmlns:a16="http://schemas.microsoft.com/office/drawing/2014/main" id="{42B8024E-2539-478E-A1B3-07882A34F0B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332366" y="1556792"/>
            <a:ext cx="1015399" cy="1872208"/>
          </a:xfrm>
          <a:prstGeom prst="rect">
            <a:avLst/>
          </a:prstGeom>
        </p:spPr>
      </p:pic>
      <p:sp>
        <p:nvSpPr>
          <p:cNvPr id="26" name="Rectangle 25">
            <a:extLst>
              <a:ext uri="{FF2B5EF4-FFF2-40B4-BE49-F238E27FC236}">
                <a16:creationId xmlns:a16="http://schemas.microsoft.com/office/drawing/2014/main" id="{EB55E5C8-3805-464B-8E81-F51392DF6410}"/>
              </a:ext>
            </a:extLst>
          </p:cNvPr>
          <p:cNvSpPr/>
          <p:nvPr/>
        </p:nvSpPr>
        <p:spPr>
          <a:xfrm>
            <a:off x="7241325" y="1194120"/>
            <a:ext cx="1019831"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2 each</a:t>
            </a:r>
            <a:endParaRPr lang="en-GB" sz="2400" dirty="0">
              <a:latin typeface="Myriad Pro" panose="020B0503030403020204" pitchFamily="34" charset="0"/>
            </a:endParaRPr>
          </a:p>
        </p:txBody>
      </p:sp>
    </p:spTree>
    <p:extLst>
      <p:ext uri="{BB962C8B-B14F-4D97-AF65-F5344CB8AC3E}">
        <p14:creationId xmlns:p14="http://schemas.microsoft.com/office/powerpoint/2010/main" val="7538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7037E-7 L -0.11962 -0.16157 " pathEditMode="relative" rAng="0" ptsTypes="AA">
                                      <p:cBhvr>
                                        <p:cTn id="6" dur="2000" fill="hold"/>
                                        <p:tgtEl>
                                          <p:spTgt spid="12"/>
                                        </p:tgtEl>
                                        <p:attrNameLst>
                                          <p:attrName>ppt_x</p:attrName>
                                          <p:attrName>ppt_y</p:attrName>
                                        </p:attrNameLst>
                                      </p:cBhvr>
                                      <p:rCtr x="-5990" y="-8079"/>
                                    </p:animMotion>
                                  </p:childTnLst>
                                </p:cTn>
                              </p:par>
                              <p:par>
                                <p:cTn id="7" presetID="42" presetClass="path" presetSubtype="0" accel="50000" decel="50000" fill="hold" nodeType="withEffect">
                                  <p:stCondLst>
                                    <p:cond delay="0"/>
                                  </p:stCondLst>
                                  <p:childTnLst>
                                    <p:animMotion origin="layout" path="M 0 -4.44444E-6 L -0.29045 -0.13564 " pathEditMode="relative" rAng="0" ptsTypes="AA">
                                      <p:cBhvr>
                                        <p:cTn id="8" dur="2000" fill="hold"/>
                                        <p:tgtEl>
                                          <p:spTgt spid="9"/>
                                        </p:tgtEl>
                                        <p:attrNameLst>
                                          <p:attrName>ppt_x</p:attrName>
                                          <p:attrName>ppt_y</p:attrName>
                                        </p:attrNameLst>
                                      </p:cBhvr>
                                      <p:rCtr x="-14531" y="-6782"/>
                                    </p:animMotion>
                                  </p:childTnLst>
                                </p:cTn>
                              </p:par>
                              <p:par>
                                <p:cTn id="9" presetID="42" presetClass="path" presetSubtype="0" accel="50000" decel="50000" fill="hold" nodeType="withEffect">
                                  <p:stCondLst>
                                    <p:cond delay="0"/>
                                  </p:stCondLst>
                                  <p:childTnLst>
                                    <p:animMotion origin="layout" path="M 0 -1.48148E-6 L 0.0875 -0.19768 " pathEditMode="relative" rAng="0" ptsTypes="AA">
                                      <p:cBhvr>
                                        <p:cTn id="10" dur="2000" fill="hold"/>
                                        <p:tgtEl>
                                          <p:spTgt spid="13"/>
                                        </p:tgtEl>
                                        <p:attrNameLst>
                                          <p:attrName>ppt_x</p:attrName>
                                          <p:attrName>ppt_y</p:attrName>
                                        </p:attrNameLst>
                                      </p:cBhvr>
                                      <p:rCtr x="4375" y="-9884"/>
                                    </p:animMotion>
                                  </p:childTnLst>
                                </p:cTn>
                              </p:par>
                              <p:par>
                                <p:cTn id="11" presetID="42" presetClass="path" presetSubtype="0" accel="50000" decel="50000" fill="hold" nodeType="withEffect">
                                  <p:stCondLst>
                                    <p:cond delay="0"/>
                                  </p:stCondLst>
                                  <p:childTnLst>
                                    <p:animMotion origin="layout" path="M 0 0 L 0.44983 -0.27292 " pathEditMode="relative" rAng="0" ptsTypes="AA">
                                      <p:cBhvr>
                                        <p:cTn id="12" dur="2000" fill="hold"/>
                                        <p:tgtEl>
                                          <p:spTgt spid="15"/>
                                        </p:tgtEl>
                                        <p:attrNameLst>
                                          <p:attrName>ppt_x</p:attrName>
                                          <p:attrName>ppt_y</p:attrName>
                                        </p:attrNameLst>
                                      </p:cBhvr>
                                      <p:rCtr x="22483" y="-13657"/>
                                    </p:animMotion>
                                  </p:childTnLst>
                                </p:cTn>
                              </p:par>
                              <p:par>
                                <p:cTn id="13" presetID="42" presetClass="path" presetSubtype="0" accel="50000" decel="50000" fill="hold" nodeType="withEffect">
                                  <p:stCondLst>
                                    <p:cond delay="0"/>
                                  </p:stCondLst>
                                  <p:childTnLst>
                                    <p:animMotion origin="layout" path="M 5E-6 1.85185E-6 L 0.24671 -0.2206 " pathEditMode="relative" rAng="0" ptsTypes="AA">
                                      <p:cBhvr>
                                        <p:cTn id="14" dur="2000" fill="hold"/>
                                        <p:tgtEl>
                                          <p:spTgt spid="14"/>
                                        </p:tgtEl>
                                        <p:attrNameLst>
                                          <p:attrName>ppt_x</p:attrName>
                                          <p:attrName>ppt_y</p:attrName>
                                        </p:attrNameLst>
                                      </p:cBhvr>
                                      <p:rCtr x="12326" y="-1104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61111E-6 0 L 0.29341 -0.21782 " pathEditMode="relative" rAng="0" ptsTypes="AA">
                                      <p:cBhvr>
                                        <p:cTn id="18" dur="2000" fill="hold"/>
                                        <p:tgtEl>
                                          <p:spTgt spid="20"/>
                                        </p:tgtEl>
                                        <p:attrNameLst>
                                          <p:attrName>ppt_x</p:attrName>
                                          <p:attrName>ppt_y</p:attrName>
                                        </p:attrNameLst>
                                      </p:cBhvr>
                                      <p:rCtr x="14670" y="-10903"/>
                                    </p:animMotion>
                                  </p:childTnLst>
                                </p:cTn>
                              </p:par>
                              <p:par>
                                <p:cTn id="19" presetID="42" presetClass="path" presetSubtype="0" accel="50000" decel="50000" fill="hold" nodeType="withEffect">
                                  <p:stCondLst>
                                    <p:cond delay="0"/>
                                  </p:stCondLst>
                                  <p:childTnLst>
                                    <p:animMotion origin="layout" path="M 1.38889E-6 1.85185E-6 L 0.09028 -0.16829 " pathEditMode="relative" rAng="0" ptsTypes="AA">
                                      <p:cBhvr>
                                        <p:cTn id="20" dur="2000" fill="hold"/>
                                        <p:tgtEl>
                                          <p:spTgt spid="19"/>
                                        </p:tgtEl>
                                        <p:attrNameLst>
                                          <p:attrName>ppt_x</p:attrName>
                                          <p:attrName>ppt_y</p:attrName>
                                        </p:attrNameLst>
                                      </p:cBhvr>
                                      <p:rCtr x="4514" y="-8426"/>
                                    </p:animMotion>
                                  </p:childTnLst>
                                </p:cTn>
                              </p:par>
                              <p:par>
                                <p:cTn id="21" presetID="42" presetClass="path" presetSubtype="0" accel="50000" decel="50000" fill="hold" nodeType="withEffect">
                                  <p:stCondLst>
                                    <p:cond delay="0"/>
                                  </p:stCondLst>
                                  <p:childTnLst>
                                    <p:animMotion origin="layout" path="M -3.61111E-6 -1.48148E-6 L -0.06892 -0.14537 " pathEditMode="relative" rAng="0" ptsTypes="AA">
                                      <p:cBhvr>
                                        <p:cTn id="22" dur="2000" fill="hold"/>
                                        <p:tgtEl>
                                          <p:spTgt spid="18"/>
                                        </p:tgtEl>
                                        <p:attrNameLst>
                                          <p:attrName>ppt_x</p:attrName>
                                          <p:attrName>ppt_y</p:attrName>
                                        </p:attrNameLst>
                                      </p:cBhvr>
                                      <p:rCtr x="-3455" y="-7269"/>
                                    </p:animMotion>
                                  </p:childTnLst>
                                </p:cTn>
                              </p:par>
                              <p:par>
                                <p:cTn id="23" presetID="42" presetClass="path" presetSubtype="0" accel="50000" decel="50000" fill="hold" nodeType="withEffect">
                                  <p:stCondLst>
                                    <p:cond delay="0"/>
                                  </p:stCondLst>
                                  <p:childTnLst>
                                    <p:animMotion origin="layout" path="M 1.38889E-6 -3.7037E-7 L -0.27188 -0.10926 " pathEditMode="relative" rAng="0" ptsTypes="AA">
                                      <p:cBhvr>
                                        <p:cTn id="24" dur="2000" fill="hold"/>
                                        <p:tgtEl>
                                          <p:spTgt spid="17"/>
                                        </p:tgtEl>
                                        <p:attrNameLst>
                                          <p:attrName>ppt_x</p:attrName>
                                          <p:attrName>ppt_y</p:attrName>
                                        </p:attrNameLst>
                                      </p:cBhvr>
                                      <p:rCtr x="-13594" y="-5463"/>
                                    </p:animMotion>
                                  </p:childTnLst>
                                </p:cTn>
                              </p:par>
                              <p:par>
                                <p:cTn id="25" presetID="42" presetClass="path" presetSubtype="0" accel="50000" decel="50000" fill="hold" nodeType="withEffect">
                                  <p:stCondLst>
                                    <p:cond delay="0"/>
                                  </p:stCondLst>
                                  <p:childTnLst>
                                    <p:animMotion origin="layout" path="M -3.61111E-6 -4.44444E-6 L -0.44097 -0.09189 " pathEditMode="relative" rAng="0" ptsTypes="AA">
                                      <p:cBhvr>
                                        <p:cTn id="26" dur="2000" fill="hold"/>
                                        <p:tgtEl>
                                          <p:spTgt spid="16"/>
                                        </p:tgtEl>
                                        <p:attrNameLst>
                                          <p:attrName>ppt_x</p:attrName>
                                          <p:attrName>ppt_y</p:attrName>
                                        </p:attrNameLst>
                                      </p:cBhvr>
                                      <p:rCtr x="-22049" y="-4606"/>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C4720286-5356-489D-A28B-9644D1269B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12369" y="4835750"/>
            <a:ext cx="1540175" cy="1571182"/>
          </a:xfrm>
          <a:prstGeom prst="rect">
            <a:avLst/>
          </a:prstGeom>
        </p:spPr>
      </p:pic>
      <p:pic>
        <p:nvPicPr>
          <p:cNvPr id="61" name="Picture 60">
            <a:extLst>
              <a:ext uri="{FF2B5EF4-FFF2-40B4-BE49-F238E27FC236}">
                <a16:creationId xmlns:a16="http://schemas.microsoft.com/office/drawing/2014/main" id="{7ADC5B34-3AB1-4842-80AF-0C813D4E1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1339" y="4835750"/>
            <a:ext cx="1540175" cy="1571182"/>
          </a:xfrm>
          <a:prstGeom prst="rect">
            <a:avLst/>
          </a:prstGeom>
        </p:spPr>
      </p:pic>
      <p:pic>
        <p:nvPicPr>
          <p:cNvPr id="57" name="Picture 56">
            <a:extLst>
              <a:ext uri="{FF2B5EF4-FFF2-40B4-BE49-F238E27FC236}">
                <a16:creationId xmlns:a16="http://schemas.microsoft.com/office/drawing/2014/main" id="{BC914023-8299-4E26-A724-9EEDDAA149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14431" y="4835750"/>
            <a:ext cx="1540175" cy="1571182"/>
          </a:xfrm>
          <a:prstGeom prst="rect">
            <a:avLst/>
          </a:prstGeom>
        </p:spPr>
      </p:pic>
      <p:sp>
        <p:nvSpPr>
          <p:cNvPr id="2" name="Text Placeholder 1">
            <a:extLst>
              <a:ext uri="{FF2B5EF4-FFF2-40B4-BE49-F238E27FC236}">
                <a16:creationId xmlns:a16="http://schemas.microsoft.com/office/drawing/2014/main" id="{638F3258-C85A-4B6B-A6B1-69E3A707FD0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3:9</a:t>
            </a:r>
          </a:p>
        </p:txBody>
      </p:sp>
      <p:sp>
        <p:nvSpPr>
          <p:cNvPr id="4" name="Rectangle 3">
            <a:extLst>
              <a:ext uri="{FF2B5EF4-FFF2-40B4-BE49-F238E27FC236}">
                <a16:creationId xmlns:a16="http://schemas.microsoft.com/office/drawing/2014/main" id="{576662E8-BA34-4F22-AEED-03263C4D1A70}"/>
              </a:ext>
            </a:extLst>
          </p:cNvPr>
          <p:cNvSpPr/>
          <p:nvPr/>
        </p:nvSpPr>
        <p:spPr>
          <a:xfrm>
            <a:off x="2065187" y="764704"/>
            <a:ext cx="5247847" cy="830997"/>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5 packs of bones, 5 bones in each pack. </a:t>
            </a:r>
            <a:br>
              <a:rPr lang="en-US" sz="2400" dirty="0">
                <a:latin typeface="Myriad Pro" panose="020B0503030403020204" pitchFamily="34" charset="0"/>
                <a:ea typeface="Times New Roman" panose="02020603050405020304" pitchFamily="18" charset="0"/>
                <a:cs typeface="Times New Roman" panose="02020603050405020304" pitchFamily="18" charset="0"/>
              </a:rPr>
            </a:br>
            <a:r>
              <a:rPr lang="en-US" sz="2400" dirty="0">
                <a:latin typeface="Myriad Pro" panose="020B0503030403020204" pitchFamily="34" charset="0"/>
                <a:ea typeface="Times New Roman" panose="02020603050405020304" pitchFamily="18" charset="0"/>
                <a:cs typeface="Times New Roman" panose="02020603050405020304" pitchFamily="18" charset="0"/>
              </a:rPr>
              <a:t>How many bones for each dog?</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8A5FDA84-52B9-4989-9D41-68CF016AF1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13400" y="4835750"/>
            <a:ext cx="1540175" cy="1571182"/>
          </a:xfrm>
          <a:prstGeom prst="rect">
            <a:avLst/>
          </a:prstGeom>
        </p:spPr>
      </p:pic>
      <p:pic>
        <p:nvPicPr>
          <p:cNvPr id="6" name="Picture 5">
            <a:extLst>
              <a:ext uri="{FF2B5EF4-FFF2-40B4-BE49-F238E27FC236}">
                <a16:creationId xmlns:a16="http://schemas.microsoft.com/office/drawing/2014/main" id="{8566E519-EBC7-41DA-BD85-11E2F0BF8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5057820"/>
            <a:ext cx="698302" cy="357464"/>
          </a:xfrm>
          <a:prstGeom prst="rect">
            <a:avLst/>
          </a:prstGeom>
        </p:spPr>
      </p:pic>
      <p:pic>
        <p:nvPicPr>
          <p:cNvPr id="7" name="Picture 6">
            <a:extLst>
              <a:ext uri="{FF2B5EF4-FFF2-40B4-BE49-F238E27FC236}">
                <a16:creationId xmlns:a16="http://schemas.microsoft.com/office/drawing/2014/main" id="{4AF9F99C-96CB-4A97-8E63-6D2D12445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960" y="5236552"/>
            <a:ext cx="698302" cy="357464"/>
          </a:xfrm>
          <a:prstGeom prst="rect">
            <a:avLst/>
          </a:prstGeom>
        </p:spPr>
      </p:pic>
      <p:pic>
        <p:nvPicPr>
          <p:cNvPr id="8" name="Picture 7">
            <a:extLst>
              <a:ext uri="{FF2B5EF4-FFF2-40B4-BE49-F238E27FC236}">
                <a16:creationId xmlns:a16="http://schemas.microsoft.com/office/drawing/2014/main" id="{F96F530A-B216-4487-B533-25D822474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5484226"/>
            <a:ext cx="698302" cy="357464"/>
          </a:xfrm>
          <a:prstGeom prst="rect">
            <a:avLst/>
          </a:prstGeom>
        </p:spPr>
      </p:pic>
      <p:pic>
        <p:nvPicPr>
          <p:cNvPr id="9" name="Picture 8">
            <a:extLst>
              <a:ext uri="{FF2B5EF4-FFF2-40B4-BE49-F238E27FC236}">
                <a16:creationId xmlns:a16="http://schemas.microsoft.com/office/drawing/2014/main" id="{5D11175B-B06A-4A01-AC4B-EFE6FE28C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960" y="5641307"/>
            <a:ext cx="698302" cy="357464"/>
          </a:xfrm>
          <a:prstGeom prst="rect">
            <a:avLst/>
          </a:prstGeom>
        </p:spPr>
      </p:pic>
      <p:pic>
        <p:nvPicPr>
          <p:cNvPr id="10" name="Picture 9">
            <a:extLst>
              <a:ext uri="{FF2B5EF4-FFF2-40B4-BE49-F238E27FC236}">
                <a16:creationId xmlns:a16="http://schemas.microsoft.com/office/drawing/2014/main" id="{FA578476-9B7F-4FB8-AE45-732AA8B97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5910632"/>
            <a:ext cx="698302" cy="357464"/>
          </a:xfrm>
          <a:prstGeom prst="rect">
            <a:avLst/>
          </a:prstGeom>
        </p:spPr>
      </p:pic>
      <p:pic>
        <p:nvPicPr>
          <p:cNvPr id="11" name="Picture 10">
            <a:extLst>
              <a:ext uri="{FF2B5EF4-FFF2-40B4-BE49-F238E27FC236}">
                <a16:creationId xmlns:a16="http://schemas.microsoft.com/office/drawing/2014/main" id="{48945F49-D311-4415-B49E-825A90014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5058000"/>
            <a:ext cx="698302" cy="357464"/>
          </a:xfrm>
          <a:prstGeom prst="rect">
            <a:avLst/>
          </a:prstGeom>
        </p:spPr>
      </p:pic>
      <p:pic>
        <p:nvPicPr>
          <p:cNvPr id="12" name="Picture 11">
            <a:extLst>
              <a:ext uri="{FF2B5EF4-FFF2-40B4-BE49-F238E27FC236}">
                <a16:creationId xmlns:a16="http://schemas.microsoft.com/office/drawing/2014/main" id="{FB33BA7F-69AF-4301-B489-95478567C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136" y="5236732"/>
            <a:ext cx="698302" cy="357464"/>
          </a:xfrm>
          <a:prstGeom prst="rect">
            <a:avLst/>
          </a:prstGeom>
        </p:spPr>
      </p:pic>
      <p:pic>
        <p:nvPicPr>
          <p:cNvPr id="13" name="Picture 12">
            <a:extLst>
              <a:ext uri="{FF2B5EF4-FFF2-40B4-BE49-F238E27FC236}">
                <a16:creationId xmlns:a16="http://schemas.microsoft.com/office/drawing/2014/main" id="{162559C0-53B1-46DC-BAD6-ADEB07BEF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5484406"/>
            <a:ext cx="698302" cy="357464"/>
          </a:xfrm>
          <a:prstGeom prst="rect">
            <a:avLst/>
          </a:prstGeom>
        </p:spPr>
      </p:pic>
      <p:pic>
        <p:nvPicPr>
          <p:cNvPr id="14" name="Picture 13">
            <a:extLst>
              <a:ext uri="{FF2B5EF4-FFF2-40B4-BE49-F238E27FC236}">
                <a16:creationId xmlns:a16="http://schemas.microsoft.com/office/drawing/2014/main" id="{5445FAFB-0A05-432A-96BB-D52C88E5C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136" y="5641487"/>
            <a:ext cx="698302" cy="357464"/>
          </a:xfrm>
          <a:prstGeom prst="rect">
            <a:avLst/>
          </a:prstGeom>
        </p:spPr>
      </p:pic>
      <p:pic>
        <p:nvPicPr>
          <p:cNvPr id="15" name="Picture 14">
            <a:extLst>
              <a:ext uri="{FF2B5EF4-FFF2-40B4-BE49-F238E27FC236}">
                <a16:creationId xmlns:a16="http://schemas.microsoft.com/office/drawing/2014/main" id="{8BC9D7EF-A089-4977-B467-1338E6FD0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5910812"/>
            <a:ext cx="698302" cy="357464"/>
          </a:xfrm>
          <a:prstGeom prst="rect">
            <a:avLst/>
          </a:prstGeom>
        </p:spPr>
      </p:pic>
      <p:pic>
        <p:nvPicPr>
          <p:cNvPr id="27" name="Picture 26">
            <a:extLst>
              <a:ext uri="{FF2B5EF4-FFF2-40B4-BE49-F238E27FC236}">
                <a16:creationId xmlns:a16="http://schemas.microsoft.com/office/drawing/2014/main" id="{84E6ED03-2704-4991-8109-D49387752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5057820"/>
            <a:ext cx="698302" cy="357464"/>
          </a:xfrm>
          <a:prstGeom prst="rect">
            <a:avLst/>
          </a:prstGeom>
        </p:spPr>
      </p:pic>
      <p:pic>
        <p:nvPicPr>
          <p:cNvPr id="28" name="Picture 27">
            <a:extLst>
              <a:ext uri="{FF2B5EF4-FFF2-40B4-BE49-F238E27FC236}">
                <a16:creationId xmlns:a16="http://schemas.microsoft.com/office/drawing/2014/main" id="{FDF63767-A151-4F8D-A931-9F8C5392E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312" y="5236552"/>
            <a:ext cx="698302" cy="357464"/>
          </a:xfrm>
          <a:prstGeom prst="rect">
            <a:avLst/>
          </a:prstGeom>
        </p:spPr>
      </p:pic>
      <p:pic>
        <p:nvPicPr>
          <p:cNvPr id="29" name="Picture 28">
            <a:extLst>
              <a:ext uri="{FF2B5EF4-FFF2-40B4-BE49-F238E27FC236}">
                <a16:creationId xmlns:a16="http://schemas.microsoft.com/office/drawing/2014/main" id="{C2D4722B-8631-4ABC-BCC5-F2E25B402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5484226"/>
            <a:ext cx="698302" cy="357464"/>
          </a:xfrm>
          <a:prstGeom prst="rect">
            <a:avLst/>
          </a:prstGeom>
        </p:spPr>
      </p:pic>
      <p:pic>
        <p:nvPicPr>
          <p:cNvPr id="30" name="Picture 29">
            <a:extLst>
              <a:ext uri="{FF2B5EF4-FFF2-40B4-BE49-F238E27FC236}">
                <a16:creationId xmlns:a16="http://schemas.microsoft.com/office/drawing/2014/main" id="{BA98FE01-3D46-41DC-806F-52756BC9F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312" y="5641307"/>
            <a:ext cx="698302" cy="357464"/>
          </a:xfrm>
          <a:prstGeom prst="rect">
            <a:avLst/>
          </a:prstGeom>
        </p:spPr>
      </p:pic>
      <p:pic>
        <p:nvPicPr>
          <p:cNvPr id="31" name="Picture 30">
            <a:extLst>
              <a:ext uri="{FF2B5EF4-FFF2-40B4-BE49-F238E27FC236}">
                <a16:creationId xmlns:a16="http://schemas.microsoft.com/office/drawing/2014/main" id="{C0BFCB87-936A-4D60-B256-F9965A5E2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5910632"/>
            <a:ext cx="698302" cy="357464"/>
          </a:xfrm>
          <a:prstGeom prst="rect">
            <a:avLst/>
          </a:prstGeom>
        </p:spPr>
      </p:pic>
      <p:pic>
        <p:nvPicPr>
          <p:cNvPr id="32" name="Picture 31">
            <a:extLst>
              <a:ext uri="{FF2B5EF4-FFF2-40B4-BE49-F238E27FC236}">
                <a16:creationId xmlns:a16="http://schemas.microsoft.com/office/drawing/2014/main" id="{676D7D31-DBC7-4B93-A3CF-175F0F6D6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625" y="5036349"/>
            <a:ext cx="698302" cy="357464"/>
          </a:xfrm>
          <a:prstGeom prst="rect">
            <a:avLst/>
          </a:prstGeom>
        </p:spPr>
      </p:pic>
      <p:pic>
        <p:nvPicPr>
          <p:cNvPr id="33" name="Picture 32">
            <a:extLst>
              <a:ext uri="{FF2B5EF4-FFF2-40B4-BE49-F238E27FC236}">
                <a16:creationId xmlns:a16="http://schemas.microsoft.com/office/drawing/2014/main" id="{5299DBF0-70B8-445B-BBB7-F1C134098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106" y="5236732"/>
            <a:ext cx="698302" cy="357464"/>
          </a:xfrm>
          <a:prstGeom prst="rect">
            <a:avLst/>
          </a:prstGeom>
        </p:spPr>
      </p:pic>
      <p:pic>
        <p:nvPicPr>
          <p:cNvPr id="34" name="Picture 33">
            <a:extLst>
              <a:ext uri="{FF2B5EF4-FFF2-40B4-BE49-F238E27FC236}">
                <a16:creationId xmlns:a16="http://schemas.microsoft.com/office/drawing/2014/main" id="{810AE516-2192-4C15-9C8B-08E7F5E98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5484406"/>
            <a:ext cx="698302" cy="357464"/>
          </a:xfrm>
          <a:prstGeom prst="rect">
            <a:avLst/>
          </a:prstGeom>
        </p:spPr>
      </p:pic>
      <p:pic>
        <p:nvPicPr>
          <p:cNvPr id="35" name="Picture 34">
            <a:extLst>
              <a:ext uri="{FF2B5EF4-FFF2-40B4-BE49-F238E27FC236}">
                <a16:creationId xmlns:a16="http://schemas.microsoft.com/office/drawing/2014/main" id="{FB5A8B9E-B3C0-4896-85C9-35510B86E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182" y="5641487"/>
            <a:ext cx="698302" cy="357464"/>
          </a:xfrm>
          <a:prstGeom prst="rect">
            <a:avLst/>
          </a:prstGeom>
        </p:spPr>
      </p:pic>
      <p:pic>
        <p:nvPicPr>
          <p:cNvPr id="36" name="Picture 35">
            <a:extLst>
              <a:ext uri="{FF2B5EF4-FFF2-40B4-BE49-F238E27FC236}">
                <a16:creationId xmlns:a16="http://schemas.microsoft.com/office/drawing/2014/main" id="{E472460A-7902-489D-B7FA-DA758DFAC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2090" y="5910812"/>
            <a:ext cx="698302" cy="357464"/>
          </a:xfrm>
          <a:prstGeom prst="rect">
            <a:avLst/>
          </a:prstGeom>
        </p:spPr>
      </p:pic>
      <p:pic>
        <p:nvPicPr>
          <p:cNvPr id="37" name="Picture 36">
            <a:extLst>
              <a:ext uri="{FF2B5EF4-FFF2-40B4-BE49-F238E27FC236}">
                <a16:creationId xmlns:a16="http://schemas.microsoft.com/office/drawing/2014/main" id="{C392A9FD-4DBF-4675-9F3E-7389BABB0F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7544" y="4835750"/>
            <a:ext cx="1582940" cy="1571182"/>
          </a:xfrm>
          <a:prstGeom prst="rect">
            <a:avLst/>
          </a:prstGeom>
        </p:spPr>
      </p:pic>
      <p:pic>
        <p:nvPicPr>
          <p:cNvPr id="38" name="Picture 37">
            <a:extLst>
              <a:ext uri="{FF2B5EF4-FFF2-40B4-BE49-F238E27FC236}">
                <a16:creationId xmlns:a16="http://schemas.microsoft.com/office/drawing/2014/main" id="{A8034B48-F41D-47F1-8CE3-B41236CB4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845" y="5057820"/>
            <a:ext cx="698302" cy="357464"/>
          </a:xfrm>
          <a:prstGeom prst="rect">
            <a:avLst/>
          </a:prstGeom>
        </p:spPr>
      </p:pic>
      <p:pic>
        <p:nvPicPr>
          <p:cNvPr id="39" name="Picture 38">
            <a:extLst>
              <a:ext uri="{FF2B5EF4-FFF2-40B4-BE49-F238E27FC236}">
                <a16:creationId xmlns:a16="http://schemas.microsoft.com/office/drawing/2014/main" id="{A1ED11A5-1E54-4A50-95BD-37395982C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029" y="5236552"/>
            <a:ext cx="698302" cy="357464"/>
          </a:xfrm>
          <a:prstGeom prst="rect">
            <a:avLst/>
          </a:prstGeom>
        </p:spPr>
      </p:pic>
      <p:pic>
        <p:nvPicPr>
          <p:cNvPr id="40" name="Picture 39">
            <a:extLst>
              <a:ext uri="{FF2B5EF4-FFF2-40B4-BE49-F238E27FC236}">
                <a16:creationId xmlns:a16="http://schemas.microsoft.com/office/drawing/2014/main" id="{0A7006D0-123D-4ED9-8B45-8FF0F33F3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845" y="5484226"/>
            <a:ext cx="698302" cy="357464"/>
          </a:xfrm>
          <a:prstGeom prst="rect">
            <a:avLst/>
          </a:prstGeom>
        </p:spPr>
      </p:pic>
      <p:pic>
        <p:nvPicPr>
          <p:cNvPr id="41" name="Picture 40">
            <a:extLst>
              <a:ext uri="{FF2B5EF4-FFF2-40B4-BE49-F238E27FC236}">
                <a16:creationId xmlns:a16="http://schemas.microsoft.com/office/drawing/2014/main" id="{0A551F38-A312-4751-8F63-310D47BBF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029" y="5641307"/>
            <a:ext cx="698302" cy="357464"/>
          </a:xfrm>
          <a:prstGeom prst="rect">
            <a:avLst/>
          </a:prstGeom>
        </p:spPr>
      </p:pic>
      <p:pic>
        <p:nvPicPr>
          <p:cNvPr id="42" name="Picture 41">
            <a:extLst>
              <a:ext uri="{FF2B5EF4-FFF2-40B4-BE49-F238E27FC236}">
                <a16:creationId xmlns:a16="http://schemas.microsoft.com/office/drawing/2014/main" id="{217CFA7A-C740-4B53-AFE7-E81438B82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845" y="5910632"/>
            <a:ext cx="698302" cy="357464"/>
          </a:xfrm>
          <a:prstGeom prst="rect">
            <a:avLst/>
          </a:prstGeom>
        </p:spPr>
      </p:pic>
      <p:pic>
        <p:nvPicPr>
          <p:cNvPr id="52" name="Picture 51">
            <a:extLst>
              <a:ext uri="{FF2B5EF4-FFF2-40B4-BE49-F238E27FC236}">
                <a16:creationId xmlns:a16="http://schemas.microsoft.com/office/drawing/2014/main" id="{EC6E4844-3794-4ECE-B94B-809087F9DA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83568" y="1556792"/>
            <a:ext cx="1094327" cy="1872208"/>
          </a:xfrm>
          <a:prstGeom prst="rect">
            <a:avLst/>
          </a:prstGeom>
        </p:spPr>
      </p:pic>
      <p:pic>
        <p:nvPicPr>
          <p:cNvPr id="53" name="Picture 52">
            <a:extLst>
              <a:ext uri="{FF2B5EF4-FFF2-40B4-BE49-F238E27FC236}">
                <a16:creationId xmlns:a16="http://schemas.microsoft.com/office/drawing/2014/main" id="{3CC7A5B7-597D-4467-859A-6CC168F5A44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345767" y="1556792"/>
            <a:ext cx="1094327" cy="1872208"/>
          </a:xfrm>
          <a:prstGeom prst="rect">
            <a:avLst/>
          </a:prstGeom>
        </p:spPr>
      </p:pic>
      <p:pic>
        <p:nvPicPr>
          <p:cNvPr id="54" name="Picture 53">
            <a:extLst>
              <a:ext uri="{FF2B5EF4-FFF2-40B4-BE49-F238E27FC236}">
                <a16:creationId xmlns:a16="http://schemas.microsoft.com/office/drawing/2014/main" id="{E331DEB4-800A-4504-B2B7-4C66BE8E8E7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007966" y="1556792"/>
            <a:ext cx="1094327" cy="1872208"/>
          </a:xfrm>
          <a:prstGeom prst="rect">
            <a:avLst/>
          </a:prstGeom>
        </p:spPr>
      </p:pic>
      <p:pic>
        <p:nvPicPr>
          <p:cNvPr id="55" name="Picture 54">
            <a:extLst>
              <a:ext uri="{FF2B5EF4-FFF2-40B4-BE49-F238E27FC236}">
                <a16:creationId xmlns:a16="http://schemas.microsoft.com/office/drawing/2014/main" id="{E11EB240-6EBB-4E37-8CAE-23EC2A7F7F0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670166" y="1556792"/>
            <a:ext cx="1094327" cy="1872208"/>
          </a:xfrm>
          <a:prstGeom prst="rect">
            <a:avLst/>
          </a:prstGeom>
        </p:spPr>
      </p:pic>
      <p:pic>
        <p:nvPicPr>
          <p:cNvPr id="56" name="Picture 55">
            <a:extLst>
              <a:ext uri="{FF2B5EF4-FFF2-40B4-BE49-F238E27FC236}">
                <a16:creationId xmlns:a16="http://schemas.microsoft.com/office/drawing/2014/main" id="{8B8B5B31-81FE-42E4-8452-2868688E11C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332366" y="1556792"/>
            <a:ext cx="1015399" cy="1872208"/>
          </a:xfrm>
          <a:prstGeom prst="rect">
            <a:avLst/>
          </a:prstGeom>
        </p:spPr>
      </p:pic>
      <p:sp>
        <p:nvSpPr>
          <p:cNvPr id="43" name="Rectangle 42">
            <a:extLst>
              <a:ext uri="{FF2B5EF4-FFF2-40B4-BE49-F238E27FC236}">
                <a16:creationId xmlns:a16="http://schemas.microsoft.com/office/drawing/2014/main" id="{EB55E5C8-3805-464B-8E81-F51392DF6410}"/>
              </a:ext>
            </a:extLst>
          </p:cNvPr>
          <p:cNvSpPr/>
          <p:nvPr/>
        </p:nvSpPr>
        <p:spPr>
          <a:xfrm>
            <a:off x="7241325" y="1194120"/>
            <a:ext cx="1019831"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5 each</a:t>
            </a:r>
            <a:endParaRPr lang="en-GB" sz="2400" dirty="0">
              <a:latin typeface="Myriad Pro" panose="020B0503030403020204" pitchFamily="34" charset="0"/>
            </a:endParaRPr>
          </a:p>
        </p:txBody>
      </p:sp>
    </p:spTree>
    <p:extLst>
      <p:ext uri="{BB962C8B-B14F-4D97-AF65-F5344CB8AC3E}">
        <p14:creationId xmlns:p14="http://schemas.microsoft.com/office/powerpoint/2010/main" val="25986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39 -0.00463 L 0.15954 -0.2618 " pathEditMode="relative" rAng="0" ptsTypes="AA">
                                      <p:cBhvr>
                                        <p:cTn id="6" dur="2000" fill="hold"/>
                                        <p:tgtEl>
                                          <p:spTgt spid="39"/>
                                        </p:tgtEl>
                                        <p:attrNameLst>
                                          <p:attrName>ppt_x</p:attrName>
                                          <p:attrName>ppt_y</p:attrName>
                                        </p:attrNameLst>
                                      </p:cBhvr>
                                      <p:rCtr x="8038" y="-12870"/>
                                    </p:animMotion>
                                  </p:childTnLst>
                                </p:cTn>
                              </p:par>
                              <p:par>
                                <p:cTn id="7" presetID="42" presetClass="path" presetSubtype="0" accel="50000" decel="50000" fill="hold" nodeType="withEffect">
                                  <p:stCondLst>
                                    <p:cond delay="0"/>
                                  </p:stCondLst>
                                  <p:childTnLst>
                                    <p:animMotion origin="layout" path="M -1.11111E-6 4.07407E-6 L -0.00903 -0.23727 " pathEditMode="relative" rAng="0" ptsTypes="AA">
                                      <p:cBhvr>
                                        <p:cTn id="8" dur="2000" fill="hold"/>
                                        <p:tgtEl>
                                          <p:spTgt spid="38"/>
                                        </p:tgtEl>
                                        <p:attrNameLst>
                                          <p:attrName>ppt_x</p:attrName>
                                          <p:attrName>ppt_y</p:attrName>
                                        </p:attrNameLst>
                                      </p:cBhvr>
                                      <p:rCtr x="-451" y="-11875"/>
                                    </p:animMotion>
                                  </p:childTnLst>
                                </p:cTn>
                              </p:par>
                              <p:par>
                                <p:cTn id="9" presetID="42" presetClass="path" presetSubtype="0" accel="50000" decel="50000" fill="hold" nodeType="withEffect">
                                  <p:stCondLst>
                                    <p:cond delay="0"/>
                                  </p:stCondLst>
                                  <p:childTnLst>
                                    <p:animMotion origin="layout" path="M -1.11111E-6 -4.44444E-6 L 0.36389 -0.29652 " pathEditMode="relative" rAng="0" ptsTypes="AA">
                                      <p:cBhvr>
                                        <p:cTn id="10" dur="2000" fill="hold"/>
                                        <p:tgtEl>
                                          <p:spTgt spid="40"/>
                                        </p:tgtEl>
                                        <p:attrNameLst>
                                          <p:attrName>ppt_x</p:attrName>
                                          <p:attrName>ppt_y</p:attrName>
                                        </p:attrNameLst>
                                      </p:cBhvr>
                                      <p:rCtr x="18194" y="-14838"/>
                                    </p:animMotion>
                                  </p:childTnLst>
                                </p:cTn>
                              </p:par>
                              <p:par>
                                <p:cTn id="11" presetID="42" presetClass="path" presetSubtype="0" accel="50000" decel="50000" fill="hold" nodeType="withEffect">
                                  <p:stCondLst>
                                    <p:cond delay="0"/>
                                  </p:stCondLst>
                                  <p:childTnLst>
                                    <p:animMotion origin="layout" path="M -1.11111E-6 -1.48148E-6 L 0.72622 -0.35625 " pathEditMode="relative" rAng="0" ptsTypes="AA">
                                      <p:cBhvr>
                                        <p:cTn id="12" dur="2000" fill="hold"/>
                                        <p:tgtEl>
                                          <p:spTgt spid="42"/>
                                        </p:tgtEl>
                                        <p:attrNameLst>
                                          <p:attrName>ppt_x</p:attrName>
                                          <p:attrName>ppt_y</p:attrName>
                                        </p:attrNameLst>
                                      </p:cBhvr>
                                      <p:rCtr x="36302" y="-17824"/>
                                    </p:animMotion>
                                  </p:childTnLst>
                                </p:cTn>
                              </p:par>
                              <p:par>
                                <p:cTn id="13" presetID="42" presetClass="path" presetSubtype="0" accel="50000" decel="50000" fill="hold" nodeType="withEffect">
                                  <p:stCondLst>
                                    <p:cond delay="0"/>
                                  </p:stCondLst>
                                  <p:childTnLst>
                                    <p:animMotion origin="layout" path="M -0.01615 0.00208 L 0.52309 -0.31713 " pathEditMode="relative" rAng="0" ptsTypes="AA">
                                      <p:cBhvr>
                                        <p:cTn id="14" dur="2000" fill="hold"/>
                                        <p:tgtEl>
                                          <p:spTgt spid="41"/>
                                        </p:tgtEl>
                                        <p:attrNameLst>
                                          <p:attrName>ppt_x</p:attrName>
                                          <p:attrName>ppt_y</p:attrName>
                                        </p:attrNameLst>
                                      </p:cBhvr>
                                      <p:rCtr x="26962" y="-1597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33333E-6 -3.33333E-6 L -0.02066 -0.22523 " pathEditMode="relative" rAng="0" ptsTypes="AA">
                                      <p:cBhvr>
                                        <p:cTn id="18" dur="2000" fill="hold"/>
                                        <p:tgtEl>
                                          <p:spTgt spid="7"/>
                                        </p:tgtEl>
                                        <p:attrNameLst>
                                          <p:attrName>ppt_x</p:attrName>
                                          <p:attrName>ppt_y</p:attrName>
                                        </p:attrNameLst>
                                      </p:cBhvr>
                                      <p:rCtr x="-1042" y="-11273"/>
                                    </p:animMotion>
                                  </p:childTnLst>
                                </p:cTn>
                              </p:par>
                              <p:par>
                                <p:cTn id="19" presetID="42" presetClass="path" presetSubtype="0" accel="50000" decel="50000" fill="hold" nodeType="withEffect">
                                  <p:stCondLst>
                                    <p:cond delay="0"/>
                                  </p:stCondLst>
                                  <p:childTnLst>
                                    <p:animMotion origin="layout" path="M 1.66667E-6 4.07407E-6 L -0.19063 -0.19908 " pathEditMode="relative" rAng="0" ptsTypes="AA">
                                      <p:cBhvr>
                                        <p:cTn id="20" dur="2000" fill="hold"/>
                                        <p:tgtEl>
                                          <p:spTgt spid="6"/>
                                        </p:tgtEl>
                                        <p:attrNameLst>
                                          <p:attrName>ppt_x</p:attrName>
                                          <p:attrName>ppt_y</p:attrName>
                                        </p:attrNameLst>
                                      </p:cBhvr>
                                      <p:rCtr x="-9531" y="-9954"/>
                                    </p:animMotion>
                                  </p:childTnLst>
                                </p:cTn>
                              </p:par>
                              <p:par>
                                <p:cTn id="21" presetID="42" presetClass="path" presetSubtype="0" accel="50000" decel="50000" fill="hold" nodeType="withEffect">
                                  <p:stCondLst>
                                    <p:cond delay="0"/>
                                  </p:stCondLst>
                                  <p:childTnLst>
                                    <p:animMotion origin="layout" path="M 1.66667E-6 -4.44444E-6 L 0.18229 -0.26134 " pathEditMode="relative" rAng="0" ptsTypes="AA">
                                      <p:cBhvr>
                                        <p:cTn id="22" dur="2000" fill="hold"/>
                                        <p:tgtEl>
                                          <p:spTgt spid="8"/>
                                        </p:tgtEl>
                                        <p:attrNameLst>
                                          <p:attrName>ppt_x</p:attrName>
                                          <p:attrName>ppt_y</p:attrName>
                                        </p:attrNameLst>
                                      </p:cBhvr>
                                      <p:rCtr x="9115" y="-13079"/>
                                    </p:animMotion>
                                  </p:childTnLst>
                                </p:cTn>
                              </p:par>
                              <p:par>
                                <p:cTn id="23" presetID="42" presetClass="path" presetSubtype="0" accel="50000" decel="50000" fill="hold" nodeType="withEffect">
                                  <p:stCondLst>
                                    <p:cond delay="0"/>
                                  </p:stCondLst>
                                  <p:childTnLst>
                                    <p:animMotion origin="layout" path="M 1.66667E-6 -1.48148E-6 L 0.54462 -0.31921 " pathEditMode="relative" rAng="0" ptsTypes="AA">
                                      <p:cBhvr>
                                        <p:cTn id="24" dur="2000" fill="hold"/>
                                        <p:tgtEl>
                                          <p:spTgt spid="10"/>
                                        </p:tgtEl>
                                        <p:attrNameLst>
                                          <p:attrName>ppt_x</p:attrName>
                                          <p:attrName>ppt_y</p:attrName>
                                        </p:attrNameLst>
                                      </p:cBhvr>
                                      <p:rCtr x="27222" y="-15972"/>
                                    </p:animMotion>
                                  </p:childTnLst>
                                </p:cTn>
                              </p:par>
                              <p:par>
                                <p:cTn id="25" presetID="42" presetClass="path" presetSubtype="0" accel="50000" decel="50000" fill="hold" nodeType="withEffect">
                                  <p:stCondLst>
                                    <p:cond delay="0"/>
                                  </p:stCondLst>
                                  <p:childTnLst>
                                    <p:animMotion origin="layout" path="M -3.33333E-6 -1.11111E-6 L 0.3415 -0.28333 " pathEditMode="relative" rAng="0" ptsTypes="AA">
                                      <p:cBhvr>
                                        <p:cTn id="26" dur="2000" fill="hold"/>
                                        <p:tgtEl>
                                          <p:spTgt spid="9"/>
                                        </p:tgtEl>
                                        <p:attrNameLst>
                                          <p:attrName>ppt_x</p:attrName>
                                          <p:attrName>ppt_y</p:attrName>
                                        </p:attrNameLst>
                                      </p:cBhvr>
                                      <p:rCtr x="17066" y="-14167"/>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22222E-6 -2.96296E-6 L 0.36962 -0.28657 " pathEditMode="relative" rAng="0" ptsTypes="AA">
                                      <p:cBhvr>
                                        <p:cTn id="30" dur="2000" fill="hold"/>
                                        <p:tgtEl>
                                          <p:spTgt spid="15"/>
                                        </p:tgtEl>
                                        <p:attrNameLst>
                                          <p:attrName>ppt_x</p:attrName>
                                          <p:attrName>ppt_y</p:attrName>
                                        </p:attrNameLst>
                                      </p:cBhvr>
                                      <p:rCtr x="18472" y="-14329"/>
                                    </p:animMotion>
                                  </p:childTnLst>
                                </p:cTn>
                              </p:par>
                              <p:par>
                                <p:cTn id="31" presetID="42" presetClass="path" presetSubtype="0" accel="50000" decel="50000" fill="hold" nodeType="withEffect">
                                  <p:stCondLst>
                                    <p:cond delay="0"/>
                                  </p:stCondLst>
                                  <p:childTnLst>
                                    <p:animMotion origin="layout" path="M 2.77778E-6 -1.11111E-6 L 0.1684 -0.24722 " pathEditMode="relative" rAng="0" ptsTypes="AA">
                                      <p:cBhvr>
                                        <p:cTn id="32" dur="2000" fill="hold"/>
                                        <p:tgtEl>
                                          <p:spTgt spid="14"/>
                                        </p:tgtEl>
                                        <p:attrNameLst>
                                          <p:attrName>ppt_x</p:attrName>
                                          <p:attrName>ppt_y</p:attrName>
                                        </p:attrNameLst>
                                      </p:cBhvr>
                                      <p:rCtr x="8420" y="-12361"/>
                                    </p:animMotion>
                                  </p:childTnLst>
                                </p:cTn>
                              </p:par>
                              <p:par>
                                <p:cTn id="33" presetID="42" presetClass="path" presetSubtype="0" accel="50000" decel="50000" fill="hold" nodeType="withEffect">
                                  <p:stCondLst>
                                    <p:cond delay="0"/>
                                  </p:stCondLst>
                                  <p:childTnLst>
                                    <p:animMotion origin="layout" path="M -2.22222E-6 -4.44444E-6 L 0.00903 -0.22384 " pathEditMode="relative" rAng="0" ptsTypes="AA">
                                      <p:cBhvr>
                                        <p:cTn id="34" dur="2000" fill="hold"/>
                                        <p:tgtEl>
                                          <p:spTgt spid="13"/>
                                        </p:tgtEl>
                                        <p:attrNameLst>
                                          <p:attrName>ppt_x</p:attrName>
                                          <p:attrName>ppt_y</p:attrName>
                                        </p:attrNameLst>
                                      </p:cBhvr>
                                      <p:rCtr x="451" y="-11204"/>
                                    </p:animMotion>
                                  </p:childTnLst>
                                </p:cTn>
                              </p:par>
                              <p:par>
                                <p:cTn id="35" presetID="42" presetClass="path" presetSubtype="0" accel="50000" decel="50000" fill="hold" nodeType="withEffect">
                                  <p:stCondLst>
                                    <p:cond delay="0"/>
                                  </p:stCondLst>
                                  <p:childTnLst>
                                    <p:animMotion origin="layout" path="M 2.77778E-6 -3.33333E-6 L -0.19393 -0.18819 " pathEditMode="relative" rAng="0" ptsTypes="AA">
                                      <p:cBhvr>
                                        <p:cTn id="36" dur="2000" fill="hold"/>
                                        <p:tgtEl>
                                          <p:spTgt spid="12"/>
                                        </p:tgtEl>
                                        <p:attrNameLst>
                                          <p:attrName>ppt_x</p:attrName>
                                          <p:attrName>ppt_y</p:attrName>
                                        </p:attrNameLst>
                                      </p:cBhvr>
                                      <p:rCtr x="-9705" y="-9421"/>
                                    </p:animMotion>
                                  </p:childTnLst>
                                </p:cTn>
                              </p:par>
                              <p:par>
                                <p:cTn id="37" presetID="42" presetClass="path" presetSubtype="0" accel="50000" decel="50000" fill="hold" nodeType="withEffect">
                                  <p:stCondLst>
                                    <p:cond delay="0"/>
                                  </p:stCondLst>
                                  <p:childTnLst>
                                    <p:animMotion origin="layout" path="M -2.22222E-6 4.07407E-6 L -0.36111 -0.16204 " pathEditMode="relative" rAng="0" ptsTypes="AA">
                                      <p:cBhvr>
                                        <p:cTn id="38" dur="2000" fill="hold"/>
                                        <p:tgtEl>
                                          <p:spTgt spid="11"/>
                                        </p:tgtEl>
                                        <p:attrNameLst>
                                          <p:attrName>ppt_x</p:attrName>
                                          <p:attrName>ppt_y</p:attrName>
                                        </p:attrNameLst>
                                      </p:cBhvr>
                                      <p:rCtr x="-18056" y="-8102"/>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1.11111E-6 -3.33333E-6 L -0.36719 -0.15185 " pathEditMode="relative" rAng="0" ptsTypes="AA">
                                      <p:cBhvr>
                                        <p:cTn id="42" dur="2000" fill="hold"/>
                                        <p:tgtEl>
                                          <p:spTgt spid="28"/>
                                        </p:tgtEl>
                                        <p:attrNameLst>
                                          <p:attrName>ppt_x</p:attrName>
                                          <p:attrName>ppt_y</p:attrName>
                                        </p:attrNameLst>
                                      </p:cBhvr>
                                      <p:rCtr x="-18368" y="-7593"/>
                                    </p:animMotion>
                                  </p:childTnLst>
                                </p:cTn>
                              </p:par>
                              <p:par>
                                <p:cTn id="43" presetID="42" presetClass="path" presetSubtype="0" accel="50000" decel="50000" fill="hold" nodeType="withEffect">
                                  <p:stCondLst>
                                    <p:cond delay="0"/>
                                  </p:stCondLst>
                                  <p:childTnLst>
                                    <p:animMotion origin="layout" path="M 3.88889E-6 4.07407E-6 L -0.53438 -0.1257 " pathEditMode="relative" rAng="0" ptsTypes="AA">
                                      <p:cBhvr>
                                        <p:cTn id="44" dur="2000" fill="hold"/>
                                        <p:tgtEl>
                                          <p:spTgt spid="27"/>
                                        </p:tgtEl>
                                        <p:attrNameLst>
                                          <p:attrName>ppt_x</p:attrName>
                                          <p:attrName>ppt_y</p:attrName>
                                        </p:attrNameLst>
                                      </p:cBhvr>
                                      <p:rCtr x="-26719" y="-6296"/>
                                    </p:animMotion>
                                  </p:childTnLst>
                                </p:cTn>
                              </p:par>
                              <p:par>
                                <p:cTn id="45" presetID="42" presetClass="path" presetSubtype="0" accel="50000" decel="50000" fill="hold" nodeType="withEffect">
                                  <p:stCondLst>
                                    <p:cond delay="0"/>
                                  </p:stCondLst>
                                  <p:childTnLst>
                                    <p:animMotion origin="layout" path="M 3.88889E-6 -4.44444E-6 L -0.16424 -0.18796 " pathEditMode="relative" rAng="0" ptsTypes="AA">
                                      <p:cBhvr>
                                        <p:cTn id="46" dur="2000" fill="hold"/>
                                        <p:tgtEl>
                                          <p:spTgt spid="29"/>
                                        </p:tgtEl>
                                        <p:attrNameLst>
                                          <p:attrName>ppt_x</p:attrName>
                                          <p:attrName>ppt_y</p:attrName>
                                        </p:attrNameLst>
                                      </p:cBhvr>
                                      <p:rCtr x="-8212" y="-9398"/>
                                    </p:animMotion>
                                  </p:childTnLst>
                                </p:cTn>
                              </p:par>
                              <p:par>
                                <p:cTn id="47" presetID="42" presetClass="path" presetSubtype="0" accel="50000" decel="50000" fill="hold" nodeType="withEffect">
                                  <p:stCondLst>
                                    <p:cond delay="0"/>
                                  </p:stCondLst>
                                  <p:childTnLst>
                                    <p:animMotion origin="layout" path="M 3.88889E-6 -1.48148E-6 L 0.19809 -0.25116 " pathEditMode="relative" rAng="0" ptsTypes="AA">
                                      <p:cBhvr>
                                        <p:cTn id="48" dur="2000" fill="hold"/>
                                        <p:tgtEl>
                                          <p:spTgt spid="31"/>
                                        </p:tgtEl>
                                        <p:attrNameLst>
                                          <p:attrName>ppt_x</p:attrName>
                                          <p:attrName>ppt_y</p:attrName>
                                        </p:attrNameLst>
                                      </p:cBhvr>
                                      <p:rCtr x="9896" y="-12569"/>
                                    </p:animMotion>
                                  </p:childTnLst>
                                </p:cTn>
                              </p:par>
                              <p:par>
                                <p:cTn id="49" presetID="42" presetClass="path" presetSubtype="0" accel="50000" decel="50000" fill="hold" nodeType="withEffect">
                                  <p:stCondLst>
                                    <p:cond delay="0"/>
                                  </p:stCondLst>
                                  <p:childTnLst>
                                    <p:animMotion origin="layout" path="M -1.11111E-6 -1.11111E-6 L -0.00573 -0.21088 " pathEditMode="relative" rAng="0" ptsTypes="AA">
                                      <p:cBhvr>
                                        <p:cTn id="50" dur="2000" fill="hold"/>
                                        <p:tgtEl>
                                          <p:spTgt spid="30"/>
                                        </p:tgtEl>
                                        <p:attrNameLst>
                                          <p:attrName>ppt_x</p:attrName>
                                          <p:attrName>ppt_y</p:attrName>
                                        </p:attrNameLst>
                                      </p:cBhvr>
                                      <p:rCtr x="-295" y="-10556"/>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05556E-6 -2.96296E-6 L 0.01285 -0.21342 " pathEditMode="relative" rAng="0" ptsTypes="AA">
                                      <p:cBhvr>
                                        <p:cTn id="54" dur="2000" fill="hold"/>
                                        <p:tgtEl>
                                          <p:spTgt spid="36"/>
                                        </p:tgtEl>
                                        <p:attrNameLst>
                                          <p:attrName>ppt_x</p:attrName>
                                          <p:attrName>ppt_y</p:attrName>
                                        </p:attrNameLst>
                                      </p:cBhvr>
                                      <p:rCtr x="642" y="-10671"/>
                                    </p:animMotion>
                                  </p:childTnLst>
                                </p:cTn>
                              </p:par>
                              <p:par>
                                <p:cTn id="55" presetID="42" presetClass="path" presetSubtype="0" accel="50000" decel="50000" fill="hold" nodeType="withEffect">
                                  <p:stCondLst>
                                    <p:cond delay="0"/>
                                  </p:stCondLst>
                                  <p:childTnLst>
                                    <p:animMotion origin="layout" path="M -8.33333E-7 -1.11111E-6 L -0.18264 -0.17454 " pathEditMode="relative" rAng="0" ptsTypes="AA">
                                      <p:cBhvr>
                                        <p:cTn id="56" dur="2000" fill="hold"/>
                                        <p:tgtEl>
                                          <p:spTgt spid="35"/>
                                        </p:tgtEl>
                                        <p:attrNameLst>
                                          <p:attrName>ppt_x</p:attrName>
                                          <p:attrName>ppt_y</p:attrName>
                                        </p:attrNameLst>
                                      </p:cBhvr>
                                      <p:rCtr x="-9132" y="-8727"/>
                                    </p:animMotion>
                                  </p:childTnLst>
                                </p:cTn>
                              </p:par>
                              <p:par>
                                <p:cTn id="57" presetID="42" presetClass="path" presetSubtype="0" accel="50000" decel="50000" fill="hold" nodeType="withEffect">
                                  <p:stCondLst>
                                    <p:cond delay="0"/>
                                  </p:stCondLst>
                                  <p:childTnLst>
                                    <p:animMotion origin="layout" path="M -2.5E-6 -4.44444E-6 L -0.34531 -0.15138 " pathEditMode="relative" rAng="0" ptsTypes="AA">
                                      <p:cBhvr>
                                        <p:cTn id="58" dur="2000" fill="hold"/>
                                        <p:tgtEl>
                                          <p:spTgt spid="34"/>
                                        </p:tgtEl>
                                        <p:attrNameLst>
                                          <p:attrName>ppt_x</p:attrName>
                                          <p:attrName>ppt_y</p:attrName>
                                        </p:attrNameLst>
                                      </p:cBhvr>
                                      <p:rCtr x="-17274" y="-7569"/>
                                    </p:animMotion>
                                  </p:childTnLst>
                                </p:cTn>
                              </p:par>
                              <p:par>
                                <p:cTn id="59" presetID="42" presetClass="path" presetSubtype="0" accel="50000" decel="50000" fill="hold" nodeType="withEffect">
                                  <p:stCondLst>
                                    <p:cond delay="0"/>
                                  </p:stCondLst>
                                  <p:childTnLst>
                                    <p:animMotion origin="layout" path="M 1.94444E-6 -3.33333E-6 L -0.54445 -0.11527 " pathEditMode="relative" rAng="0" ptsTypes="AA">
                                      <p:cBhvr>
                                        <p:cTn id="60" dur="2000" fill="hold"/>
                                        <p:tgtEl>
                                          <p:spTgt spid="33"/>
                                        </p:tgtEl>
                                        <p:attrNameLst>
                                          <p:attrName>ppt_x</p:attrName>
                                          <p:attrName>ppt_y</p:attrName>
                                        </p:attrNameLst>
                                      </p:cBhvr>
                                      <p:rCtr x="-27222" y="-5764"/>
                                    </p:animMotion>
                                  </p:childTnLst>
                                </p:cTn>
                              </p:par>
                              <p:par>
                                <p:cTn id="61" presetID="42" presetClass="path" presetSubtype="0" accel="50000" decel="50000" fill="hold" nodeType="withEffect">
                                  <p:stCondLst>
                                    <p:cond delay="0"/>
                                  </p:stCondLst>
                                  <p:childTnLst>
                                    <p:animMotion origin="layout" path="M -2.5E-6 3.33333E-6 L -0.7092 -0.08311 " pathEditMode="relative" rAng="0" ptsTypes="AA">
                                      <p:cBhvr>
                                        <p:cTn id="62" dur="2000" fill="hold"/>
                                        <p:tgtEl>
                                          <p:spTgt spid="32"/>
                                        </p:tgtEl>
                                        <p:attrNameLst>
                                          <p:attrName>ppt_x</p:attrName>
                                          <p:attrName>ppt_y</p:attrName>
                                        </p:attrNameLst>
                                      </p:cBhvr>
                                      <p:rCtr x="-35469" y="-4167"/>
                                    </p:animMotion>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118CDF-3D89-4CDC-9222-49EA8D9E6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85" y="5491196"/>
            <a:ext cx="1188778" cy="881192"/>
          </a:xfrm>
          <a:prstGeom prst="rect">
            <a:avLst/>
          </a:prstGeom>
        </p:spPr>
      </p:pic>
      <p:pic>
        <p:nvPicPr>
          <p:cNvPr id="12" name="Picture 11">
            <a:extLst>
              <a:ext uri="{FF2B5EF4-FFF2-40B4-BE49-F238E27FC236}">
                <a16:creationId xmlns:a16="http://schemas.microsoft.com/office/drawing/2014/main" id="{1FD37C2B-D5DB-426E-88AC-93FD64F32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053" y="5491196"/>
            <a:ext cx="1188778" cy="881192"/>
          </a:xfrm>
          <a:prstGeom prst="rect">
            <a:avLst/>
          </a:prstGeom>
        </p:spPr>
      </p:pic>
      <p:pic>
        <p:nvPicPr>
          <p:cNvPr id="11" name="Picture 10">
            <a:extLst>
              <a:ext uri="{FF2B5EF4-FFF2-40B4-BE49-F238E27FC236}">
                <a16:creationId xmlns:a16="http://schemas.microsoft.com/office/drawing/2014/main" id="{7426706E-2C23-43F1-9B2D-FBB5EEAAE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755" y="5491196"/>
            <a:ext cx="1188778" cy="881192"/>
          </a:xfrm>
          <a:prstGeom prst="rect">
            <a:avLst/>
          </a:prstGeom>
        </p:spPr>
      </p:pic>
      <p:pic>
        <p:nvPicPr>
          <p:cNvPr id="10" name="Picture 9">
            <a:extLst>
              <a:ext uri="{FF2B5EF4-FFF2-40B4-BE49-F238E27FC236}">
                <a16:creationId xmlns:a16="http://schemas.microsoft.com/office/drawing/2014/main" id="{50DAD111-ECD8-447A-A624-A1AE615A9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762" y="5491196"/>
            <a:ext cx="1188778" cy="881192"/>
          </a:xfrm>
          <a:prstGeom prst="rect">
            <a:avLst/>
          </a:prstGeom>
        </p:spPr>
      </p:pic>
      <p:sp>
        <p:nvSpPr>
          <p:cNvPr id="2" name="Text Placeholder 1">
            <a:extLst>
              <a:ext uri="{FF2B5EF4-FFF2-40B4-BE49-F238E27FC236}">
                <a16:creationId xmlns:a16="http://schemas.microsoft.com/office/drawing/2014/main" id="{8D7FE79C-7F56-42FB-92DD-D7EC4D46FF1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3:9</a:t>
            </a:r>
          </a:p>
        </p:txBody>
      </p:sp>
      <p:sp>
        <p:nvSpPr>
          <p:cNvPr id="3" name="Rectangle 2">
            <a:extLst>
              <a:ext uri="{FF2B5EF4-FFF2-40B4-BE49-F238E27FC236}">
                <a16:creationId xmlns:a16="http://schemas.microsoft.com/office/drawing/2014/main" id="{834585B1-4F48-470C-ABCB-0D28F4412886}"/>
              </a:ext>
            </a:extLst>
          </p:cNvPr>
          <p:cNvSpPr/>
          <p:nvPr/>
        </p:nvSpPr>
        <p:spPr>
          <a:xfrm>
            <a:off x="416233" y="835200"/>
            <a:ext cx="8300799" cy="461665"/>
          </a:xfrm>
          <a:prstGeom prst="rect">
            <a:avLst/>
          </a:prstGeom>
        </p:spPr>
        <p:txBody>
          <a:bodyPr wrap="none">
            <a:spAutoFit/>
          </a:bodyPr>
          <a:lstStyle/>
          <a:p>
            <a:r>
              <a:rPr lang="en-US" sz="2400" dirty="0">
                <a:latin typeface="Myriad Pro" panose="020B0503030403020204" pitchFamily="34" charset="0"/>
                <a:ea typeface="Times New Roman" panose="02020603050405020304" pitchFamily="18" charset="0"/>
                <a:cs typeface="Times New Roman" panose="02020603050405020304" pitchFamily="18" charset="0"/>
              </a:rPr>
              <a:t>If the apples are shared equally, each horse gets 5. True or false?</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CF5CCCE8-E00D-4463-A268-370ED909B5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05842" y="1772817"/>
            <a:ext cx="5521579" cy="2158059"/>
          </a:xfrm>
          <a:prstGeom prst="rect">
            <a:avLst/>
          </a:prstGeom>
        </p:spPr>
      </p:pic>
      <p:pic>
        <p:nvPicPr>
          <p:cNvPr id="8" name="Picture 7">
            <a:extLst>
              <a:ext uri="{FF2B5EF4-FFF2-40B4-BE49-F238E27FC236}">
                <a16:creationId xmlns:a16="http://schemas.microsoft.com/office/drawing/2014/main" id="{2C68E62E-1672-46ED-8F66-63E93A308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153" y="5564808"/>
            <a:ext cx="324212" cy="324212"/>
          </a:xfrm>
          <a:prstGeom prst="rect">
            <a:avLst/>
          </a:prstGeom>
        </p:spPr>
      </p:pic>
      <p:pic>
        <p:nvPicPr>
          <p:cNvPr id="14" name="Picture 13">
            <a:extLst>
              <a:ext uri="{FF2B5EF4-FFF2-40B4-BE49-F238E27FC236}">
                <a16:creationId xmlns:a16="http://schemas.microsoft.com/office/drawing/2014/main" id="{5699DAC2-946D-4B4C-87DA-32E275D0A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2824" y="5560878"/>
            <a:ext cx="324212" cy="324212"/>
          </a:xfrm>
          <a:prstGeom prst="rect">
            <a:avLst/>
          </a:prstGeom>
        </p:spPr>
      </p:pic>
      <p:pic>
        <p:nvPicPr>
          <p:cNvPr id="15" name="Picture 14">
            <a:extLst>
              <a:ext uri="{FF2B5EF4-FFF2-40B4-BE49-F238E27FC236}">
                <a16:creationId xmlns:a16="http://schemas.microsoft.com/office/drawing/2014/main" id="{3162352C-CAEE-4B16-AA8C-76605D6A4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0570" y="5804527"/>
            <a:ext cx="324212" cy="324212"/>
          </a:xfrm>
          <a:prstGeom prst="rect">
            <a:avLst/>
          </a:prstGeom>
        </p:spPr>
      </p:pic>
      <p:pic>
        <p:nvPicPr>
          <p:cNvPr id="16" name="Picture 15">
            <a:extLst>
              <a:ext uri="{FF2B5EF4-FFF2-40B4-BE49-F238E27FC236}">
                <a16:creationId xmlns:a16="http://schemas.microsoft.com/office/drawing/2014/main" id="{89B9E1E3-5C40-4133-AB6D-F0CE23EEC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5281" y="5998370"/>
            <a:ext cx="324212" cy="324212"/>
          </a:xfrm>
          <a:prstGeom prst="rect">
            <a:avLst/>
          </a:prstGeom>
        </p:spPr>
      </p:pic>
      <p:pic>
        <p:nvPicPr>
          <p:cNvPr id="19" name="Picture 18">
            <a:extLst>
              <a:ext uri="{FF2B5EF4-FFF2-40B4-BE49-F238E27FC236}">
                <a16:creationId xmlns:a16="http://schemas.microsoft.com/office/drawing/2014/main" id="{3212A102-3239-4A7E-879C-AA4F4C239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5524" y="5974680"/>
            <a:ext cx="324212" cy="324212"/>
          </a:xfrm>
          <a:prstGeom prst="rect">
            <a:avLst/>
          </a:prstGeom>
        </p:spPr>
      </p:pic>
      <p:pic>
        <p:nvPicPr>
          <p:cNvPr id="20" name="Picture 19">
            <a:extLst>
              <a:ext uri="{FF2B5EF4-FFF2-40B4-BE49-F238E27FC236}">
                <a16:creationId xmlns:a16="http://schemas.microsoft.com/office/drawing/2014/main" id="{CBDF10C4-80B5-45F4-A99D-95EC708A1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3401" y="5564500"/>
            <a:ext cx="324212" cy="324212"/>
          </a:xfrm>
          <a:prstGeom prst="rect">
            <a:avLst/>
          </a:prstGeom>
        </p:spPr>
      </p:pic>
      <p:pic>
        <p:nvPicPr>
          <p:cNvPr id="21" name="Picture 20">
            <a:extLst>
              <a:ext uri="{FF2B5EF4-FFF2-40B4-BE49-F238E27FC236}">
                <a16:creationId xmlns:a16="http://schemas.microsoft.com/office/drawing/2014/main" id="{39CA071F-46BF-4AD7-AE6F-A17A7A463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1072" y="5560570"/>
            <a:ext cx="324212" cy="324212"/>
          </a:xfrm>
          <a:prstGeom prst="rect">
            <a:avLst/>
          </a:prstGeom>
        </p:spPr>
      </p:pic>
      <p:pic>
        <p:nvPicPr>
          <p:cNvPr id="22" name="Picture 21">
            <a:extLst>
              <a:ext uri="{FF2B5EF4-FFF2-40B4-BE49-F238E27FC236}">
                <a16:creationId xmlns:a16="http://schemas.microsoft.com/office/drawing/2014/main" id="{A7A94E38-6F1D-41D9-AB89-5712A47D8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8818" y="5804219"/>
            <a:ext cx="324212" cy="324212"/>
          </a:xfrm>
          <a:prstGeom prst="rect">
            <a:avLst/>
          </a:prstGeom>
        </p:spPr>
      </p:pic>
      <p:pic>
        <p:nvPicPr>
          <p:cNvPr id="23" name="Picture 22">
            <a:extLst>
              <a:ext uri="{FF2B5EF4-FFF2-40B4-BE49-F238E27FC236}">
                <a16:creationId xmlns:a16="http://schemas.microsoft.com/office/drawing/2014/main" id="{F75D6FC8-8DDF-43F6-8888-3378C1C55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3529" y="5998062"/>
            <a:ext cx="324212" cy="324212"/>
          </a:xfrm>
          <a:prstGeom prst="rect">
            <a:avLst/>
          </a:prstGeom>
        </p:spPr>
      </p:pic>
      <p:pic>
        <p:nvPicPr>
          <p:cNvPr id="24" name="Picture 23">
            <a:extLst>
              <a:ext uri="{FF2B5EF4-FFF2-40B4-BE49-F238E27FC236}">
                <a16:creationId xmlns:a16="http://schemas.microsoft.com/office/drawing/2014/main" id="{EE8EB45B-9982-4691-A9AD-5EC29AAA4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3772" y="5974372"/>
            <a:ext cx="324212" cy="324212"/>
          </a:xfrm>
          <a:prstGeom prst="rect">
            <a:avLst/>
          </a:prstGeom>
        </p:spPr>
      </p:pic>
      <p:pic>
        <p:nvPicPr>
          <p:cNvPr id="25" name="Picture 24">
            <a:extLst>
              <a:ext uri="{FF2B5EF4-FFF2-40B4-BE49-F238E27FC236}">
                <a16:creationId xmlns:a16="http://schemas.microsoft.com/office/drawing/2014/main" id="{5936B35F-60A8-436B-8BC6-17C30BABB3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450" y="5563730"/>
            <a:ext cx="324212" cy="324212"/>
          </a:xfrm>
          <a:prstGeom prst="rect">
            <a:avLst/>
          </a:prstGeom>
        </p:spPr>
      </p:pic>
      <p:pic>
        <p:nvPicPr>
          <p:cNvPr id="26" name="Picture 25">
            <a:extLst>
              <a:ext uri="{FF2B5EF4-FFF2-40B4-BE49-F238E27FC236}">
                <a16:creationId xmlns:a16="http://schemas.microsoft.com/office/drawing/2014/main" id="{500D45F0-D381-48AB-81E2-FBA1E3E2C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3121" y="5559800"/>
            <a:ext cx="324212" cy="324212"/>
          </a:xfrm>
          <a:prstGeom prst="rect">
            <a:avLst/>
          </a:prstGeom>
        </p:spPr>
      </p:pic>
      <p:pic>
        <p:nvPicPr>
          <p:cNvPr id="27" name="Picture 26">
            <a:extLst>
              <a:ext uri="{FF2B5EF4-FFF2-40B4-BE49-F238E27FC236}">
                <a16:creationId xmlns:a16="http://schemas.microsoft.com/office/drawing/2014/main" id="{BF5D6C5A-D1DC-4A92-80C8-3617158025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867" y="5803449"/>
            <a:ext cx="324212" cy="324212"/>
          </a:xfrm>
          <a:prstGeom prst="rect">
            <a:avLst/>
          </a:prstGeom>
        </p:spPr>
      </p:pic>
      <p:pic>
        <p:nvPicPr>
          <p:cNvPr id="28" name="Picture 27">
            <a:extLst>
              <a:ext uri="{FF2B5EF4-FFF2-40B4-BE49-F238E27FC236}">
                <a16:creationId xmlns:a16="http://schemas.microsoft.com/office/drawing/2014/main" id="{1FC7CC33-4601-4696-8A36-47D9BDBF8C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578" y="5997292"/>
            <a:ext cx="324212" cy="324212"/>
          </a:xfrm>
          <a:prstGeom prst="rect">
            <a:avLst/>
          </a:prstGeom>
        </p:spPr>
      </p:pic>
      <p:pic>
        <p:nvPicPr>
          <p:cNvPr id="29" name="Picture 28">
            <a:extLst>
              <a:ext uri="{FF2B5EF4-FFF2-40B4-BE49-F238E27FC236}">
                <a16:creationId xmlns:a16="http://schemas.microsoft.com/office/drawing/2014/main" id="{7E4ECF07-8832-4069-9F0F-2ACF4691B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821" y="5973602"/>
            <a:ext cx="324212" cy="324212"/>
          </a:xfrm>
          <a:prstGeom prst="rect">
            <a:avLst/>
          </a:prstGeom>
        </p:spPr>
      </p:pic>
      <p:pic>
        <p:nvPicPr>
          <p:cNvPr id="30" name="Picture 29">
            <a:extLst>
              <a:ext uri="{FF2B5EF4-FFF2-40B4-BE49-F238E27FC236}">
                <a16:creationId xmlns:a16="http://schemas.microsoft.com/office/drawing/2014/main" id="{985E4117-77F9-4202-BABD-511D4EDB6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4732" y="5564808"/>
            <a:ext cx="324212" cy="324212"/>
          </a:xfrm>
          <a:prstGeom prst="rect">
            <a:avLst/>
          </a:prstGeom>
        </p:spPr>
      </p:pic>
      <p:pic>
        <p:nvPicPr>
          <p:cNvPr id="31" name="Picture 30">
            <a:extLst>
              <a:ext uri="{FF2B5EF4-FFF2-40B4-BE49-F238E27FC236}">
                <a16:creationId xmlns:a16="http://schemas.microsoft.com/office/drawing/2014/main" id="{96BCF222-4C9C-4C1F-9279-6656BB253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403" y="5560878"/>
            <a:ext cx="324212" cy="324212"/>
          </a:xfrm>
          <a:prstGeom prst="rect">
            <a:avLst/>
          </a:prstGeom>
        </p:spPr>
      </p:pic>
      <p:pic>
        <p:nvPicPr>
          <p:cNvPr id="32" name="Picture 31">
            <a:extLst>
              <a:ext uri="{FF2B5EF4-FFF2-40B4-BE49-F238E27FC236}">
                <a16:creationId xmlns:a16="http://schemas.microsoft.com/office/drawing/2014/main" id="{D80CCC6A-BE83-4275-A9BE-85D5EA262C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149" y="5804527"/>
            <a:ext cx="324212" cy="324212"/>
          </a:xfrm>
          <a:prstGeom prst="rect">
            <a:avLst/>
          </a:prstGeom>
        </p:spPr>
      </p:pic>
      <p:pic>
        <p:nvPicPr>
          <p:cNvPr id="33" name="Picture 32">
            <a:extLst>
              <a:ext uri="{FF2B5EF4-FFF2-40B4-BE49-F238E27FC236}">
                <a16:creationId xmlns:a16="http://schemas.microsoft.com/office/drawing/2014/main" id="{276FAAD4-1760-47B1-8D5D-3296CDF7C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860" y="5998370"/>
            <a:ext cx="324212" cy="324212"/>
          </a:xfrm>
          <a:prstGeom prst="rect">
            <a:avLst/>
          </a:prstGeom>
        </p:spPr>
      </p:pic>
      <p:pic>
        <p:nvPicPr>
          <p:cNvPr id="34" name="Picture 33">
            <a:extLst>
              <a:ext uri="{FF2B5EF4-FFF2-40B4-BE49-F238E27FC236}">
                <a16:creationId xmlns:a16="http://schemas.microsoft.com/office/drawing/2014/main" id="{6C290237-462B-4286-BEBD-7ED0EFD52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103" y="5974680"/>
            <a:ext cx="324212" cy="324212"/>
          </a:xfrm>
          <a:prstGeom prst="rect">
            <a:avLst/>
          </a:prstGeom>
        </p:spPr>
      </p:pic>
      <p:pic>
        <p:nvPicPr>
          <p:cNvPr id="36" name="Picture 35">
            <a:extLst>
              <a:ext uri="{FF2B5EF4-FFF2-40B4-BE49-F238E27FC236}">
                <a16:creationId xmlns:a16="http://schemas.microsoft.com/office/drawing/2014/main" id="{42619192-3B57-4E99-9354-784B5C21C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9551" y="3832872"/>
            <a:ext cx="324212" cy="324212"/>
          </a:xfrm>
          <a:prstGeom prst="rect">
            <a:avLst/>
          </a:prstGeom>
        </p:spPr>
      </p:pic>
      <p:pic>
        <p:nvPicPr>
          <p:cNvPr id="37" name="Picture 36">
            <a:extLst>
              <a:ext uri="{FF2B5EF4-FFF2-40B4-BE49-F238E27FC236}">
                <a16:creationId xmlns:a16="http://schemas.microsoft.com/office/drawing/2014/main" id="{22F6F218-4535-4AD9-8D3D-864199960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6163" y="3832872"/>
            <a:ext cx="324212" cy="324212"/>
          </a:xfrm>
          <a:prstGeom prst="rect">
            <a:avLst/>
          </a:prstGeom>
        </p:spPr>
      </p:pic>
      <p:pic>
        <p:nvPicPr>
          <p:cNvPr id="38" name="Picture 37">
            <a:extLst>
              <a:ext uri="{FF2B5EF4-FFF2-40B4-BE49-F238E27FC236}">
                <a16:creationId xmlns:a16="http://schemas.microsoft.com/office/drawing/2014/main" id="{5D9B44A6-958D-4B4E-B58D-C9644E1AB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9551" y="4256916"/>
            <a:ext cx="324212" cy="324212"/>
          </a:xfrm>
          <a:prstGeom prst="rect">
            <a:avLst/>
          </a:prstGeom>
        </p:spPr>
      </p:pic>
      <p:pic>
        <p:nvPicPr>
          <p:cNvPr id="39" name="Picture 38">
            <a:extLst>
              <a:ext uri="{FF2B5EF4-FFF2-40B4-BE49-F238E27FC236}">
                <a16:creationId xmlns:a16="http://schemas.microsoft.com/office/drawing/2014/main" id="{9F4BBA33-D04C-45FB-861F-99E3F7AE9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6163" y="4256916"/>
            <a:ext cx="324212" cy="324212"/>
          </a:xfrm>
          <a:prstGeom prst="rect">
            <a:avLst/>
          </a:prstGeom>
        </p:spPr>
      </p:pic>
      <p:pic>
        <p:nvPicPr>
          <p:cNvPr id="44" name="Picture 43">
            <a:extLst>
              <a:ext uri="{FF2B5EF4-FFF2-40B4-BE49-F238E27FC236}">
                <a16:creationId xmlns:a16="http://schemas.microsoft.com/office/drawing/2014/main" id="{78CA997A-8BBE-4A30-9B58-D5D4525C8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4250" y="3832872"/>
            <a:ext cx="324212" cy="324212"/>
          </a:xfrm>
          <a:prstGeom prst="rect">
            <a:avLst/>
          </a:prstGeom>
        </p:spPr>
      </p:pic>
      <p:pic>
        <p:nvPicPr>
          <p:cNvPr id="45" name="Picture 44">
            <a:extLst>
              <a:ext uri="{FF2B5EF4-FFF2-40B4-BE49-F238E27FC236}">
                <a16:creationId xmlns:a16="http://schemas.microsoft.com/office/drawing/2014/main" id="{AF7F9ED6-7906-4006-8860-08664B46D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0862" y="3832872"/>
            <a:ext cx="324212" cy="324212"/>
          </a:xfrm>
          <a:prstGeom prst="rect">
            <a:avLst/>
          </a:prstGeom>
        </p:spPr>
      </p:pic>
      <p:pic>
        <p:nvPicPr>
          <p:cNvPr id="46" name="Picture 45">
            <a:extLst>
              <a:ext uri="{FF2B5EF4-FFF2-40B4-BE49-F238E27FC236}">
                <a16:creationId xmlns:a16="http://schemas.microsoft.com/office/drawing/2014/main" id="{985D4C22-691E-4EEF-BBE5-48082CE73F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4250" y="4256916"/>
            <a:ext cx="324212" cy="324212"/>
          </a:xfrm>
          <a:prstGeom prst="rect">
            <a:avLst/>
          </a:prstGeom>
        </p:spPr>
      </p:pic>
      <p:pic>
        <p:nvPicPr>
          <p:cNvPr id="47" name="Picture 46">
            <a:extLst>
              <a:ext uri="{FF2B5EF4-FFF2-40B4-BE49-F238E27FC236}">
                <a16:creationId xmlns:a16="http://schemas.microsoft.com/office/drawing/2014/main" id="{64C00465-51D8-465A-A992-DC6E547CE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0862" y="4256916"/>
            <a:ext cx="324212" cy="324212"/>
          </a:xfrm>
          <a:prstGeom prst="rect">
            <a:avLst/>
          </a:prstGeom>
        </p:spPr>
      </p:pic>
      <p:pic>
        <p:nvPicPr>
          <p:cNvPr id="48" name="Picture 47">
            <a:extLst>
              <a:ext uri="{FF2B5EF4-FFF2-40B4-BE49-F238E27FC236}">
                <a16:creationId xmlns:a16="http://schemas.microsoft.com/office/drawing/2014/main" id="{FDEDADFC-9C72-4A22-A453-A8A14FE376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7014" y="3832872"/>
            <a:ext cx="324212" cy="324212"/>
          </a:xfrm>
          <a:prstGeom prst="rect">
            <a:avLst/>
          </a:prstGeom>
        </p:spPr>
      </p:pic>
      <p:pic>
        <p:nvPicPr>
          <p:cNvPr id="49" name="Picture 48">
            <a:extLst>
              <a:ext uri="{FF2B5EF4-FFF2-40B4-BE49-F238E27FC236}">
                <a16:creationId xmlns:a16="http://schemas.microsoft.com/office/drawing/2014/main" id="{3DA619D3-F98F-43ED-AC62-F7E900917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626" y="3832872"/>
            <a:ext cx="324212" cy="324212"/>
          </a:xfrm>
          <a:prstGeom prst="rect">
            <a:avLst/>
          </a:prstGeom>
        </p:spPr>
      </p:pic>
      <p:pic>
        <p:nvPicPr>
          <p:cNvPr id="50" name="Picture 49">
            <a:extLst>
              <a:ext uri="{FF2B5EF4-FFF2-40B4-BE49-F238E27FC236}">
                <a16:creationId xmlns:a16="http://schemas.microsoft.com/office/drawing/2014/main" id="{FD09705B-BD46-4017-B43B-0A3F3CAFD5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7014" y="4256916"/>
            <a:ext cx="324212" cy="324212"/>
          </a:xfrm>
          <a:prstGeom prst="rect">
            <a:avLst/>
          </a:prstGeom>
        </p:spPr>
      </p:pic>
      <p:pic>
        <p:nvPicPr>
          <p:cNvPr id="51" name="Picture 50">
            <a:extLst>
              <a:ext uri="{FF2B5EF4-FFF2-40B4-BE49-F238E27FC236}">
                <a16:creationId xmlns:a16="http://schemas.microsoft.com/office/drawing/2014/main" id="{731CA7AB-046A-4640-96BC-5E0A8C11E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626" y="4256916"/>
            <a:ext cx="324212" cy="324212"/>
          </a:xfrm>
          <a:prstGeom prst="rect">
            <a:avLst/>
          </a:prstGeom>
        </p:spPr>
      </p:pic>
      <p:pic>
        <p:nvPicPr>
          <p:cNvPr id="52" name="Picture 51">
            <a:extLst>
              <a:ext uri="{FF2B5EF4-FFF2-40B4-BE49-F238E27FC236}">
                <a16:creationId xmlns:a16="http://schemas.microsoft.com/office/drawing/2014/main" id="{4BB67AB6-CA50-41CB-8388-04ABFEEB78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908" y="3832872"/>
            <a:ext cx="324212" cy="324212"/>
          </a:xfrm>
          <a:prstGeom prst="rect">
            <a:avLst/>
          </a:prstGeom>
        </p:spPr>
      </p:pic>
      <p:pic>
        <p:nvPicPr>
          <p:cNvPr id="53" name="Picture 52">
            <a:extLst>
              <a:ext uri="{FF2B5EF4-FFF2-40B4-BE49-F238E27FC236}">
                <a16:creationId xmlns:a16="http://schemas.microsoft.com/office/drawing/2014/main" id="{DB627605-C1EA-4F37-9AB6-4BBDA95C0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520" y="3832872"/>
            <a:ext cx="324212" cy="324212"/>
          </a:xfrm>
          <a:prstGeom prst="rect">
            <a:avLst/>
          </a:prstGeom>
        </p:spPr>
      </p:pic>
      <p:pic>
        <p:nvPicPr>
          <p:cNvPr id="54" name="Picture 53">
            <a:extLst>
              <a:ext uri="{FF2B5EF4-FFF2-40B4-BE49-F238E27FC236}">
                <a16:creationId xmlns:a16="http://schemas.microsoft.com/office/drawing/2014/main" id="{6C676105-14A8-4A09-851B-00A01E9633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908" y="4256916"/>
            <a:ext cx="324212" cy="324212"/>
          </a:xfrm>
          <a:prstGeom prst="rect">
            <a:avLst/>
          </a:prstGeom>
        </p:spPr>
      </p:pic>
      <p:pic>
        <p:nvPicPr>
          <p:cNvPr id="55" name="Picture 54">
            <a:extLst>
              <a:ext uri="{FF2B5EF4-FFF2-40B4-BE49-F238E27FC236}">
                <a16:creationId xmlns:a16="http://schemas.microsoft.com/office/drawing/2014/main" id="{74417BA4-FE37-4712-8CAA-CBC0751FD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520" y="4256916"/>
            <a:ext cx="324212" cy="324212"/>
          </a:xfrm>
          <a:prstGeom prst="rect">
            <a:avLst/>
          </a:prstGeom>
        </p:spPr>
      </p:pic>
      <p:pic>
        <p:nvPicPr>
          <p:cNvPr id="56" name="Picture 55">
            <a:extLst>
              <a:ext uri="{FF2B5EF4-FFF2-40B4-BE49-F238E27FC236}">
                <a16:creationId xmlns:a16="http://schemas.microsoft.com/office/drawing/2014/main" id="{E5AACCBE-0A88-4525-87DE-FBDA7FFB2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3939" y="3832872"/>
            <a:ext cx="324212" cy="324212"/>
          </a:xfrm>
          <a:prstGeom prst="rect">
            <a:avLst/>
          </a:prstGeom>
        </p:spPr>
      </p:pic>
      <p:pic>
        <p:nvPicPr>
          <p:cNvPr id="57" name="Picture 56">
            <a:extLst>
              <a:ext uri="{FF2B5EF4-FFF2-40B4-BE49-F238E27FC236}">
                <a16:creationId xmlns:a16="http://schemas.microsoft.com/office/drawing/2014/main" id="{7A6EC2A7-9D3E-46DA-A7F3-A0FFBF6A50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0551" y="3832872"/>
            <a:ext cx="324212" cy="324212"/>
          </a:xfrm>
          <a:prstGeom prst="rect">
            <a:avLst/>
          </a:prstGeom>
        </p:spPr>
      </p:pic>
      <p:pic>
        <p:nvPicPr>
          <p:cNvPr id="58" name="Picture 57">
            <a:extLst>
              <a:ext uri="{FF2B5EF4-FFF2-40B4-BE49-F238E27FC236}">
                <a16:creationId xmlns:a16="http://schemas.microsoft.com/office/drawing/2014/main" id="{5342792A-3C39-402A-94BD-F0A1FA792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3939" y="4256916"/>
            <a:ext cx="324212" cy="324212"/>
          </a:xfrm>
          <a:prstGeom prst="rect">
            <a:avLst/>
          </a:prstGeom>
        </p:spPr>
      </p:pic>
      <p:pic>
        <p:nvPicPr>
          <p:cNvPr id="59" name="Picture 58">
            <a:extLst>
              <a:ext uri="{FF2B5EF4-FFF2-40B4-BE49-F238E27FC236}">
                <a16:creationId xmlns:a16="http://schemas.microsoft.com/office/drawing/2014/main" id="{F027C80F-D0AF-4AE4-8723-D031FE2BB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0551" y="4256916"/>
            <a:ext cx="324212" cy="324212"/>
          </a:xfrm>
          <a:prstGeom prst="rect">
            <a:avLst/>
          </a:prstGeom>
        </p:spPr>
      </p:pic>
      <p:sp>
        <p:nvSpPr>
          <p:cNvPr id="60" name="Rectangle 59">
            <a:extLst>
              <a:ext uri="{FF2B5EF4-FFF2-40B4-BE49-F238E27FC236}">
                <a16:creationId xmlns:a16="http://schemas.microsoft.com/office/drawing/2014/main" id="{834585B1-4F48-470C-ABCB-0D28F4412886}"/>
              </a:ext>
            </a:extLst>
          </p:cNvPr>
          <p:cNvSpPr/>
          <p:nvPr/>
        </p:nvSpPr>
        <p:spPr>
          <a:xfrm>
            <a:off x="4162786" y="4813398"/>
            <a:ext cx="818429" cy="461665"/>
          </a:xfrm>
          <a:prstGeom prst="rect">
            <a:avLst/>
          </a:prstGeom>
        </p:spPr>
        <p:txBody>
          <a:bodyPr wrap="none">
            <a:spAutoFit/>
          </a:bodyPr>
          <a:lstStyle/>
          <a:p>
            <a:r>
              <a:rPr lang="en-US"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False</a:t>
            </a:r>
            <a:endParaRPr lang="en-GB" sz="2400" dirty="0">
              <a:solidFill>
                <a:srgbClr val="FF0000"/>
              </a:solidFill>
              <a:latin typeface="Myriad Pro" panose="020B0503030403020204" pitchFamily="34" charset="0"/>
            </a:endParaRPr>
          </a:p>
        </p:txBody>
      </p:sp>
    </p:spTree>
    <p:extLst>
      <p:ext uri="{BB962C8B-B14F-4D97-AF65-F5344CB8AC3E}">
        <p14:creationId xmlns:p14="http://schemas.microsoft.com/office/powerpoint/2010/main" val="13471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7037E-6 L -0.0158 -0.25092 " pathEditMode="relative" rAng="0" ptsTypes="AA">
                                      <p:cBhvr>
                                        <p:cTn id="6" dur="2000" fill="hold"/>
                                        <p:tgtEl>
                                          <p:spTgt spid="8"/>
                                        </p:tgtEl>
                                        <p:attrNameLst>
                                          <p:attrName>ppt_x</p:attrName>
                                          <p:attrName>ppt_y</p:attrName>
                                        </p:attrNameLst>
                                      </p:cBhvr>
                                      <p:rCtr x="-799" y="-12546"/>
                                    </p:animMotion>
                                  </p:childTnLst>
                                </p:cTn>
                              </p:par>
                              <p:par>
                                <p:cTn id="7" presetID="42" presetClass="path" presetSubtype="0" accel="50000" decel="50000" fill="hold" nodeType="withEffect">
                                  <p:stCondLst>
                                    <p:cond delay="0"/>
                                  </p:stCondLst>
                                  <p:childTnLst>
                                    <p:animMotion origin="layout" path="M 1.38889E-6 2.59259E-6 L 0.07205 -0.28357 " pathEditMode="relative" rAng="0" ptsTypes="AA">
                                      <p:cBhvr>
                                        <p:cTn id="8" dur="2000" fill="hold"/>
                                        <p:tgtEl>
                                          <p:spTgt spid="15"/>
                                        </p:tgtEl>
                                        <p:attrNameLst>
                                          <p:attrName>ppt_x</p:attrName>
                                          <p:attrName>ppt_y</p:attrName>
                                        </p:attrNameLst>
                                      </p:cBhvr>
                                      <p:rCtr x="3594" y="-14190"/>
                                    </p:animMotion>
                                  </p:childTnLst>
                                </p:cTn>
                              </p:par>
                              <p:par>
                                <p:cTn id="9" presetID="42" presetClass="path" presetSubtype="0" accel="50000" decel="50000" fill="hold" nodeType="withEffect">
                                  <p:stCondLst>
                                    <p:cond delay="0"/>
                                  </p:stCondLst>
                                  <p:childTnLst>
                                    <p:animMotion origin="layout" path="M 1.66667E-6 3.7037E-7 L 0.34288 -0.31458 " pathEditMode="relative" rAng="0" ptsTypes="AA">
                                      <p:cBhvr>
                                        <p:cTn id="10" dur="2000" fill="hold"/>
                                        <p:tgtEl>
                                          <p:spTgt spid="16"/>
                                        </p:tgtEl>
                                        <p:attrNameLst>
                                          <p:attrName>ppt_x</p:attrName>
                                          <p:attrName>ppt_y</p:attrName>
                                        </p:attrNameLst>
                                      </p:cBhvr>
                                      <p:rCtr x="17135" y="-15741"/>
                                    </p:animMotion>
                                  </p:childTnLst>
                                </p:cTn>
                              </p:par>
                              <p:par>
                                <p:cTn id="11" presetID="42" presetClass="path" presetSubtype="0" accel="50000" decel="50000" fill="hold" nodeType="withEffect">
                                  <p:stCondLst>
                                    <p:cond delay="0"/>
                                  </p:stCondLst>
                                  <p:childTnLst>
                                    <p:animMotion origin="layout" path="M 3.05556E-6 -7.40741E-7 L 0.15416 -0.25116 " pathEditMode="relative" rAng="0" ptsTypes="AA">
                                      <p:cBhvr>
                                        <p:cTn id="12" dur="2000" fill="hold"/>
                                        <p:tgtEl>
                                          <p:spTgt spid="14"/>
                                        </p:tgtEl>
                                        <p:attrNameLst>
                                          <p:attrName>ppt_x</p:attrName>
                                          <p:attrName>ppt_y</p:attrName>
                                        </p:attrNameLst>
                                      </p:cBhvr>
                                      <p:rCtr x="7708" y="-12569"/>
                                    </p:animMotion>
                                  </p:childTnLst>
                                </p:cTn>
                              </p:par>
                              <p:par>
                                <p:cTn id="13" presetID="42" presetClass="path" presetSubtype="0" accel="50000" decel="50000" fill="hold" nodeType="withEffect">
                                  <p:stCondLst>
                                    <p:cond delay="0"/>
                                  </p:stCondLst>
                                  <p:childTnLst>
                                    <p:animMotion origin="layout" path="M 4.16667E-6 2.59259E-6 L 0.39027 -0.31459 " pathEditMode="relative" rAng="0" ptsTypes="AA">
                                      <p:cBhvr>
                                        <p:cTn id="14" dur="2000" fill="hold"/>
                                        <p:tgtEl>
                                          <p:spTgt spid="19"/>
                                        </p:tgtEl>
                                        <p:attrNameLst>
                                          <p:attrName>ppt_x</p:attrName>
                                          <p:attrName>ppt_y</p:attrName>
                                        </p:attrNameLst>
                                      </p:cBhvr>
                                      <p:rCtr x="19514" y="-15741"/>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xit" presetSubtype="0" fill="hold"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2.22222E-6 -3.7037E-6 L -0.10746 -0.25162 " pathEditMode="relative" rAng="0" ptsTypes="AA">
                                      <p:cBhvr>
                                        <p:cTn id="49" dur="2000" fill="hold"/>
                                        <p:tgtEl>
                                          <p:spTgt spid="20"/>
                                        </p:tgtEl>
                                        <p:attrNameLst>
                                          <p:attrName>ppt_x</p:attrName>
                                          <p:attrName>ppt_y</p:attrName>
                                        </p:attrNameLst>
                                      </p:cBhvr>
                                      <p:rCtr x="-5382" y="-12593"/>
                                    </p:animMotion>
                                  </p:childTnLst>
                                </p:cTn>
                              </p:par>
                              <p:par>
                                <p:cTn id="50" presetID="42" presetClass="path" presetSubtype="0" accel="50000" decel="50000" fill="hold" nodeType="withEffect">
                                  <p:stCondLst>
                                    <p:cond delay="0"/>
                                  </p:stCondLst>
                                  <p:childTnLst>
                                    <p:animMotion origin="layout" path="M 8.33333E-7 1.85185E-6 L 0.25226 -0.31459 " pathEditMode="relative" rAng="0" ptsTypes="AA">
                                      <p:cBhvr>
                                        <p:cTn id="51" dur="2000" fill="hold"/>
                                        <p:tgtEl>
                                          <p:spTgt spid="23"/>
                                        </p:tgtEl>
                                        <p:attrNameLst>
                                          <p:attrName>ppt_x</p:attrName>
                                          <p:attrName>ppt_y</p:attrName>
                                        </p:attrNameLst>
                                      </p:cBhvr>
                                      <p:rCtr x="12604" y="-15741"/>
                                    </p:animMotion>
                                  </p:childTnLst>
                                </p:cTn>
                              </p:par>
                              <p:par>
                                <p:cTn id="52" presetID="42" presetClass="path" presetSubtype="0" accel="50000" decel="50000" fill="hold" nodeType="withEffect">
                                  <p:stCondLst>
                                    <p:cond delay="0"/>
                                  </p:stCondLst>
                                  <p:childTnLst>
                                    <p:animMotion origin="layout" path="M 5.55556E-7 2.59259E-6 L 0.09774 -0.28357 " pathEditMode="relative" rAng="0" ptsTypes="AA">
                                      <p:cBhvr>
                                        <p:cTn id="53" dur="2000" fill="hold"/>
                                        <p:tgtEl>
                                          <p:spTgt spid="22"/>
                                        </p:tgtEl>
                                        <p:attrNameLst>
                                          <p:attrName>ppt_x</p:attrName>
                                          <p:attrName>ppt_y</p:attrName>
                                        </p:attrNameLst>
                                      </p:cBhvr>
                                      <p:rCtr x="4878" y="-14190"/>
                                    </p:animMotion>
                                  </p:childTnLst>
                                </p:cTn>
                              </p:par>
                              <p:par>
                                <p:cTn id="54" presetID="42" presetClass="path" presetSubtype="0" accel="50000" decel="50000" fill="hold" nodeType="withEffect">
                                  <p:stCondLst>
                                    <p:cond delay="0"/>
                                  </p:stCondLst>
                                  <p:childTnLst>
                                    <p:animMotion origin="layout" path="M -4.16667E-6 -7.40741E-7 L -0.05555 -0.25116 " pathEditMode="relative" rAng="0" ptsTypes="AA">
                                      <p:cBhvr>
                                        <p:cTn id="55" dur="2000" fill="hold"/>
                                        <p:tgtEl>
                                          <p:spTgt spid="21"/>
                                        </p:tgtEl>
                                        <p:attrNameLst>
                                          <p:attrName>ppt_x</p:attrName>
                                          <p:attrName>ppt_y</p:attrName>
                                        </p:attrNameLst>
                                      </p:cBhvr>
                                      <p:rCtr x="-2778" y="-12569"/>
                                    </p:animMotion>
                                  </p:childTnLst>
                                </p:cTn>
                              </p:par>
                              <p:par>
                                <p:cTn id="56" presetID="42" presetClass="path" presetSubtype="0" accel="50000" decel="50000" fill="hold" nodeType="withEffect">
                                  <p:stCondLst>
                                    <p:cond delay="0"/>
                                  </p:stCondLst>
                                  <p:childTnLst>
                                    <p:animMotion origin="layout" path="M -3.05556E-6 4.07407E-6 L 0.30226 -0.31459 " pathEditMode="relative" rAng="0" ptsTypes="AA">
                                      <p:cBhvr>
                                        <p:cTn id="57" dur="2000" fill="hold"/>
                                        <p:tgtEl>
                                          <p:spTgt spid="24"/>
                                        </p:tgtEl>
                                        <p:attrNameLst>
                                          <p:attrName>ppt_x</p:attrName>
                                          <p:attrName>ppt_y</p:attrName>
                                        </p:attrNameLst>
                                      </p:cBhvr>
                                      <p:rCtr x="15104" y="-15741"/>
                                    </p:animMotion>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xit" presetSubtype="0" fill="hold" nodeType="with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77778E-7 -3.7037E-6 L -0.30434 -0.19236 " pathEditMode="relative" rAng="0" ptsTypes="AA">
                                      <p:cBhvr>
                                        <p:cTn id="92" dur="2000" fill="hold"/>
                                        <p:tgtEl>
                                          <p:spTgt spid="25"/>
                                        </p:tgtEl>
                                        <p:attrNameLst>
                                          <p:attrName>ppt_x</p:attrName>
                                          <p:attrName>ppt_y</p:attrName>
                                        </p:attrNameLst>
                                      </p:cBhvr>
                                      <p:rCtr x="-15226" y="-9630"/>
                                    </p:animMotion>
                                  </p:childTnLst>
                                </p:cTn>
                              </p:par>
                              <p:par>
                                <p:cTn id="93" presetID="42" presetClass="path" presetSubtype="0" accel="50000" decel="50000" fill="hold" nodeType="withEffect">
                                  <p:stCondLst>
                                    <p:cond delay="0"/>
                                  </p:stCondLst>
                                  <p:childTnLst>
                                    <p:animMotion origin="layout" path="M -2.22222E-6 7.40741E-7 L -0.25139 -0.19167 " pathEditMode="relative" rAng="0" ptsTypes="AA">
                                      <p:cBhvr>
                                        <p:cTn id="94" dur="2000" fill="hold"/>
                                        <p:tgtEl>
                                          <p:spTgt spid="26"/>
                                        </p:tgtEl>
                                        <p:attrNameLst>
                                          <p:attrName>ppt_x</p:attrName>
                                          <p:attrName>ppt_y</p:attrName>
                                        </p:attrNameLst>
                                      </p:cBhvr>
                                      <p:rCtr x="-12569" y="-9583"/>
                                    </p:animMotion>
                                  </p:childTnLst>
                                </p:cTn>
                              </p:par>
                              <p:par>
                                <p:cTn id="95" presetID="42" presetClass="path" presetSubtype="0" accel="50000" decel="50000" fill="hold" nodeType="withEffect">
                                  <p:stCondLst>
                                    <p:cond delay="0"/>
                                  </p:stCondLst>
                                  <p:childTnLst>
                                    <p:animMotion origin="layout" path="M 2.5E-6 2.59259E-6 L 0.01996 -0.22639 " pathEditMode="relative" rAng="0" ptsTypes="AA">
                                      <p:cBhvr>
                                        <p:cTn id="96" dur="2000" fill="hold"/>
                                        <p:tgtEl>
                                          <p:spTgt spid="27"/>
                                        </p:tgtEl>
                                        <p:attrNameLst>
                                          <p:attrName>ppt_x</p:attrName>
                                          <p:attrName>ppt_y</p:attrName>
                                        </p:attrNameLst>
                                      </p:cBhvr>
                                      <p:rCtr x="990" y="-11319"/>
                                    </p:animMotion>
                                  </p:childTnLst>
                                </p:cTn>
                              </p:par>
                              <p:par>
                                <p:cTn id="97" presetID="42" presetClass="path" presetSubtype="0" accel="50000" decel="50000" fill="hold" nodeType="withEffect">
                                  <p:stCondLst>
                                    <p:cond delay="0"/>
                                  </p:stCondLst>
                                  <p:childTnLst>
                                    <p:animMotion origin="layout" path="M 2.77778E-6 1.85185E-6 L -0.06476 -0.25556 " pathEditMode="relative" rAng="0" ptsTypes="AA">
                                      <p:cBhvr>
                                        <p:cTn id="98" dur="2000" fill="hold"/>
                                        <p:tgtEl>
                                          <p:spTgt spid="28"/>
                                        </p:tgtEl>
                                        <p:attrNameLst>
                                          <p:attrName>ppt_x</p:attrName>
                                          <p:attrName>ppt_y</p:attrName>
                                        </p:attrNameLst>
                                      </p:cBhvr>
                                      <p:rCtr x="-3247" y="-12778"/>
                                    </p:animMotion>
                                  </p:childTnLst>
                                </p:cTn>
                              </p:par>
                              <p:par>
                                <p:cTn id="99" presetID="42" presetClass="path" presetSubtype="0" accel="50000" decel="50000" fill="hold" nodeType="withEffect">
                                  <p:stCondLst>
                                    <p:cond delay="0"/>
                                  </p:stCondLst>
                                  <p:childTnLst>
                                    <p:animMotion origin="layout" path="M -1.11111E-6 4.07407E-6 L 0.10156 -0.25209 " pathEditMode="relative" rAng="0" ptsTypes="AA">
                                      <p:cBhvr>
                                        <p:cTn id="100" dur="2000" fill="hold"/>
                                        <p:tgtEl>
                                          <p:spTgt spid="29"/>
                                        </p:tgtEl>
                                        <p:attrNameLst>
                                          <p:attrName>ppt_x</p:attrName>
                                          <p:attrName>ppt_y</p:attrName>
                                        </p:attrNameLst>
                                      </p:cBhvr>
                                      <p:rCtr x="5069" y="-12616"/>
                                    </p:animMotion>
                                  </p:childTnLst>
                                </p:cTn>
                              </p:par>
                            </p:childTnLst>
                          </p:cTn>
                        </p:par>
                        <p:par>
                          <p:cTn id="101" fill="hold">
                            <p:stCondLst>
                              <p:cond delay="2000"/>
                            </p:stCondLst>
                            <p:childTnLst>
                              <p:par>
                                <p:cTn id="102" presetID="10" presetClass="entr" presetSubtype="0" fill="hold"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par>
                                <p:cTn id="108" presetID="10" presetClass="entr" presetSubtype="0" fill="hold" nodeType="with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fade">
                                      <p:cBhvr>
                                        <p:cTn id="110" dur="500"/>
                                        <p:tgtEl>
                                          <p:spTgt spid="50"/>
                                        </p:tgtEl>
                                      </p:cBhvr>
                                    </p:animEffect>
                                  </p:childTnLst>
                                </p:cTn>
                              </p:par>
                              <p:par>
                                <p:cTn id="111" presetID="10" presetClass="entr" presetSubtype="0"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par>
                                <p:cTn id="114" presetID="10" presetClass="entr" presetSubtype="0" fill="hold" nodeType="with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fade">
                                      <p:cBhvr>
                                        <p:cTn id="116" dur="500"/>
                                        <p:tgtEl>
                                          <p:spTgt spid="58"/>
                                        </p:tgtEl>
                                      </p:cBhvr>
                                    </p:animEffect>
                                  </p:childTnLst>
                                </p:cTn>
                              </p:par>
                              <p:par>
                                <p:cTn id="117" presetID="10" presetClass="exit" presetSubtype="0" fill="hold" nodeType="withEffect">
                                  <p:stCondLst>
                                    <p:cond delay="0"/>
                                  </p:stCondLst>
                                  <p:childTnLst>
                                    <p:animEffect transition="out" filter="fade">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28"/>
                                        </p:tgtEl>
                                      </p:cBhvr>
                                    </p:animEffect>
                                    <p:set>
                                      <p:cBhvr>
                                        <p:cTn id="128" dur="1" fill="hold">
                                          <p:stCondLst>
                                            <p:cond delay="499"/>
                                          </p:stCondLst>
                                        </p:cTn>
                                        <p:tgtEl>
                                          <p:spTgt spid="2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29"/>
                                        </p:tgtEl>
                                      </p:cBhvr>
                                    </p:animEffect>
                                    <p:set>
                                      <p:cBhvr>
                                        <p:cTn id="131" dur="1" fill="hold">
                                          <p:stCondLst>
                                            <p:cond delay="499"/>
                                          </p:stCondLst>
                                        </p:cTn>
                                        <p:tgtEl>
                                          <p:spTgt spid="29"/>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42" presetClass="path" presetSubtype="0" accel="50000" decel="50000" fill="hold" nodeType="clickEffect">
                                  <p:stCondLst>
                                    <p:cond delay="0"/>
                                  </p:stCondLst>
                                  <p:childTnLst>
                                    <p:animMotion origin="layout" path="M -1.11111E-6 -3.7037E-6 L -0.39635 -0.19236 " pathEditMode="relative" rAng="0" ptsTypes="AA">
                                      <p:cBhvr>
                                        <p:cTn id="135" dur="2000" fill="hold"/>
                                        <p:tgtEl>
                                          <p:spTgt spid="30"/>
                                        </p:tgtEl>
                                        <p:attrNameLst>
                                          <p:attrName>ppt_x</p:attrName>
                                          <p:attrName>ppt_y</p:attrName>
                                        </p:attrNameLst>
                                      </p:cBhvr>
                                      <p:rCtr x="-19826" y="-9630"/>
                                    </p:animMotion>
                                  </p:childTnLst>
                                </p:cTn>
                              </p:par>
                              <p:par>
                                <p:cTn id="136" presetID="42" presetClass="path" presetSubtype="0" accel="50000" decel="50000" fill="hold" nodeType="withEffect">
                                  <p:stCondLst>
                                    <p:cond delay="0"/>
                                  </p:stCondLst>
                                  <p:childTnLst>
                                    <p:animMotion origin="layout" path="M 1.94444E-6 3.7037E-7 L -0.15816 -0.25579 " pathEditMode="relative" rAng="0" ptsTypes="AA">
                                      <p:cBhvr>
                                        <p:cTn id="137" dur="2000" fill="hold"/>
                                        <p:tgtEl>
                                          <p:spTgt spid="33"/>
                                        </p:tgtEl>
                                        <p:attrNameLst>
                                          <p:attrName>ppt_x</p:attrName>
                                          <p:attrName>ppt_y</p:attrName>
                                        </p:attrNameLst>
                                      </p:cBhvr>
                                      <p:rCtr x="-7917" y="-12801"/>
                                    </p:animMotion>
                                  </p:childTnLst>
                                </p:cTn>
                              </p:par>
                              <p:par>
                                <p:cTn id="138" presetID="42" presetClass="path" presetSubtype="0" accel="50000" decel="50000" fill="hold" nodeType="withEffect">
                                  <p:stCondLst>
                                    <p:cond delay="0"/>
                                  </p:stCondLst>
                                  <p:childTnLst>
                                    <p:animMotion origin="layout" path="M 1.66667E-6 2.59259E-6 L -0.07361 -0.22732 " pathEditMode="relative" rAng="0" ptsTypes="AA">
                                      <p:cBhvr>
                                        <p:cTn id="139" dur="2000" fill="hold"/>
                                        <p:tgtEl>
                                          <p:spTgt spid="32"/>
                                        </p:tgtEl>
                                        <p:attrNameLst>
                                          <p:attrName>ppt_x</p:attrName>
                                          <p:attrName>ppt_y</p:attrName>
                                        </p:attrNameLst>
                                      </p:cBhvr>
                                      <p:rCtr x="-3681" y="-11366"/>
                                    </p:animMotion>
                                  </p:childTnLst>
                                </p:cTn>
                              </p:par>
                              <p:par>
                                <p:cTn id="140" presetID="42" presetClass="path" presetSubtype="0" accel="50000" decel="50000" fill="hold" nodeType="withEffect">
                                  <p:stCondLst>
                                    <p:cond delay="0"/>
                                  </p:stCondLst>
                                  <p:childTnLst>
                                    <p:animMotion origin="layout" path="M -3.05556E-6 -7.40741E-7 L -0.346 -0.1919 " pathEditMode="relative" rAng="0" ptsTypes="AA">
                                      <p:cBhvr>
                                        <p:cTn id="141" dur="2000" fill="hold"/>
                                        <p:tgtEl>
                                          <p:spTgt spid="31"/>
                                        </p:tgtEl>
                                        <p:attrNameLst>
                                          <p:attrName>ppt_x</p:attrName>
                                          <p:attrName>ppt_y</p:attrName>
                                        </p:attrNameLst>
                                      </p:cBhvr>
                                      <p:rCtr x="-17309" y="-9606"/>
                                    </p:animMotion>
                                  </p:childTnLst>
                                </p:cTn>
                              </p:par>
                              <p:par>
                                <p:cTn id="142" presetID="42" presetClass="path" presetSubtype="0" accel="50000" decel="50000" fill="hold" nodeType="withEffect">
                                  <p:stCondLst>
                                    <p:cond delay="0"/>
                                  </p:stCondLst>
                                  <p:childTnLst>
                                    <p:animMotion origin="layout" path="M -1.94444E-6 2.59259E-6 L 0.00764 -0.25232 " pathEditMode="relative" rAng="0" ptsTypes="AA">
                                      <p:cBhvr>
                                        <p:cTn id="143" dur="2000" fill="hold"/>
                                        <p:tgtEl>
                                          <p:spTgt spid="34"/>
                                        </p:tgtEl>
                                        <p:attrNameLst>
                                          <p:attrName>ppt_x</p:attrName>
                                          <p:attrName>ppt_y</p:attrName>
                                        </p:attrNameLst>
                                      </p:cBhvr>
                                      <p:rCtr x="382" y="-12616"/>
                                    </p:animMotion>
                                  </p:childTnLst>
                                </p:cTn>
                              </p:par>
                            </p:childTnLst>
                          </p:cTn>
                        </p:par>
                        <p:par>
                          <p:cTn id="144" fill="hold">
                            <p:stCondLst>
                              <p:cond delay="2000"/>
                            </p:stCondLst>
                            <p:childTnLst>
                              <p:par>
                                <p:cTn id="145" presetID="10" presetClass="entr" presetSubtype="0" fill="hold"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par>
                                <p:cTn id="148" presetID="10" presetClass="entr" presetSubtype="0" fill="hold" nodeType="with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fade">
                                      <p:cBhvr>
                                        <p:cTn id="150" dur="500"/>
                                        <p:tgtEl>
                                          <p:spTgt spid="47"/>
                                        </p:tgtEl>
                                      </p:cBhvr>
                                    </p:animEffect>
                                  </p:childTnLst>
                                </p:cTn>
                              </p:par>
                              <p:par>
                                <p:cTn id="151" presetID="10" presetClass="entr" presetSubtype="0" fill="hold" nodeType="with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fade">
                                      <p:cBhvr>
                                        <p:cTn id="153" dur="500"/>
                                        <p:tgtEl>
                                          <p:spTgt spid="51"/>
                                        </p:tgtEl>
                                      </p:cBhvr>
                                    </p:animEffect>
                                  </p:childTnLst>
                                </p:cTn>
                              </p:par>
                              <p:par>
                                <p:cTn id="154" presetID="10" presetClass="entr" presetSubtype="0" fill="hold" nodeType="with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fade">
                                      <p:cBhvr>
                                        <p:cTn id="156" dur="500"/>
                                        <p:tgtEl>
                                          <p:spTgt spid="55"/>
                                        </p:tgtEl>
                                      </p:cBhvr>
                                    </p:animEffect>
                                  </p:childTnLst>
                                </p:cTn>
                              </p:par>
                              <p:par>
                                <p:cTn id="157" presetID="10" presetClass="entr" presetSubtype="0" fill="hold" nodeType="with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par>
                                <p:cTn id="160" presetID="10" presetClass="exit" presetSubtype="0" fill="hold" nodeType="withEffect">
                                  <p:stCondLst>
                                    <p:cond delay="0"/>
                                  </p:stCondLst>
                                  <p:childTnLst>
                                    <p:animEffect transition="out" filter="fade">
                                      <p:cBhvr>
                                        <p:cTn id="161" dur="500"/>
                                        <p:tgtEl>
                                          <p:spTgt spid="39"/>
                                        </p:tgtEl>
                                      </p:cBhvr>
                                    </p:animEffect>
                                    <p:set>
                                      <p:cBhvr>
                                        <p:cTn id="162" dur="1" fill="hold">
                                          <p:stCondLst>
                                            <p:cond delay="499"/>
                                          </p:stCondLst>
                                        </p:cTn>
                                        <p:tgtEl>
                                          <p:spTgt spid="39"/>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47"/>
                                        </p:tgtEl>
                                      </p:cBhvr>
                                    </p:animEffect>
                                    <p:set>
                                      <p:cBhvr>
                                        <p:cTn id="165" dur="1" fill="hold">
                                          <p:stCondLst>
                                            <p:cond delay="499"/>
                                          </p:stCondLst>
                                        </p:cTn>
                                        <p:tgtEl>
                                          <p:spTgt spid="47"/>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1"/>
                                        </p:tgtEl>
                                      </p:cBhvr>
                                    </p:animEffect>
                                    <p:set>
                                      <p:cBhvr>
                                        <p:cTn id="168" dur="1" fill="hold">
                                          <p:stCondLst>
                                            <p:cond delay="499"/>
                                          </p:stCondLst>
                                        </p:cTn>
                                        <p:tgtEl>
                                          <p:spTgt spid="51"/>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59"/>
                                        </p:tgtEl>
                                      </p:cBhvr>
                                    </p:animEffect>
                                    <p:set>
                                      <p:cBhvr>
                                        <p:cTn id="174" dur="1" fill="hold">
                                          <p:stCondLst>
                                            <p:cond delay="499"/>
                                          </p:stCondLst>
                                        </p:cTn>
                                        <p:tgtEl>
                                          <p:spTgt spid="59"/>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0"/>
                                        </p:tgtEl>
                                        <p:attrNameLst>
                                          <p:attrName>style.visibility</p:attrName>
                                        </p:attrNameLst>
                                      </p:cBhvr>
                                      <p:to>
                                        <p:strVal val="visible"/>
                                      </p:to>
                                    </p:set>
                                    <p:animEffect transition="in" filter="fade">
                                      <p:cBhvr>
                                        <p:cTn id="17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65CE0-3E7B-48D1-829E-0B435F9D1BA6}"/>
              </a:ext>
            </a:extLst>
          </p:cNvPr>
          <p:cNvSpPr>
            <a:spLocks noGrp="1"/>
          </p:cNvSpPr>
          <p:nvPr>
            <p:ph type="body" sz="quarter" idx="11"/>
          </p:nvPr>
        </p:nvSpPr>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6" name="Picture 5">
            <a:extLst>
              <a:ext uri="{FF2B5EF4-FFF2-40B4-BE49-F238E27FC236}">
                <a16:creationId xmlns:a16="http://schemas.microsoft.com/office/drawing/2014/main" id="{FBAE540F-A4F3-4AA4-8FAB-B9D72AB9D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643" y="2013138"/>
            <a:ext cx="527469" cy="527469"/>
          </a:xfrm>
          <a:prstGeom prst="rect">
            <a:avLst/>
          </a:prstGeom>
        </p:spPr>
      </p:pic>
      <p:pic>
        <p:nvPicPr>
          <p:cNvPr id="7" name="Picture 6">
            <a:extLst>
              <a:ext uri="{FF2B5EF4-FFF2-40B4-BE49-F238E27FC236}">
                <a16:creationId xmlns:a16="http://schemas.microsoft.com/office/drawing/2014/main" id="{F9B03FBF-B8B7-4DDD-98F4-9B723FA62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729" y="2013138"/>
            <a:ext cx="527469" cy="527469"/>
          </a:xfrm>
          <a:prstGeom prst="rect">
            <a:avLst/>
          </a:prstGeom>
        </p:spPr>
      </p:pic>
      <p:pic>
        <p:nvPicPr>
          <p:cNvPr id="8" name="Picture 7">
            <a:extLst>
              <a:ext uri="{FF2B5EF4-FFF2-40B4-BE49-F238E27FC236}">
                <a16:creationId xmlns:a16="http://schemas.microsoft.com/office/drawing/2014/main" id="{00546E26-B962-4A84-8B21-6BE1DA52F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815" y="2013137"/>
            <a:ext cx="527469" cy="527469"/>
          </a:xfrm>
          <a:prstGeom prst="rect">
            <a:avLst/>
          </a:prstGeom>
        </p:spPr>
      </p:pic>
      <p:pic>
        <p:nvPicPr>
          <p:cNvPr id="15" name="Picture 14">
            <a:extLst>
              <a:ext uri="{FF2B5EF4-FFF2-40B4-BE49-F238E27FC236}">
                <a16:creationId xmlns:a16="http://schemas.microsoft.com/office/drawing/2014/main" id="{B5CEA664-562D-489A-92D0-CC2BFA1A7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00" y="1955167"/>
            <a:ext cx="3449948" cy="752865"/>
          </a:xfrm>
          <a:prstGeom prst="rect">
            <a:avLst/>
          </a:prstGeom>
        </p:spPr>
      </p:pic>
      <p:sp>
        <p:nvSpPr>
          <p:cNvPr id="34" name="Rectangle: Rounded Corners 33">
            <a:extLst>
              <a:ext uri="{FF2B5EF4-FFF2-40B4-BE49-F238E27FC236}">
                <a16:creationId xmlns:a16="http://schemas.microsoft.com/office/drawing/2014/main" id="{BE54C931-8CB0-4CAA-91CA-D6EAE0BF3476}"/>
              </a:ext>
            </a:extLst>
          </p:cNvPr>
          <p:cNvSpPr>
            <a:spLocks noChangeArrowheads="1"/>
          </p:cNvSpPr>
          <p:nvPr/>
        </p:nvSpPr>
        <p:spPr bwMode="auto">
          <a:xfrm rot="5400000">
            <a:off x="2332850" y="-62008"/>
            <a:ext cx="661877" cy="4680522"/>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pic>
        <p:nvPicPr>
          <p:cNvPr id="38" name="Picture 37">
            <a:extLst>
              <a:ext uri="{FF2B5EF4-FFF2-40B4-BE49-F238E27FC236}">
                <a16:creationId xmlns:a16="http://schemas.microsoft.com/office/drawing/2014/main" id="{3FD24109-97C3-413D-AB3C-17E932383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00" y="1954934"/>
            <a:ext cx="3449948" cy="1479736"/>
          </a:xfrm>
          <a:prstGeom prst="rect">
            <a:avLst/>
          </a:prstGeom>
        </p:spPr>
      </p:pic>
      <p:sp>
        <p:nvSpPr>
          <p:cNvPr id="29" name="Rectangle 28">
            <a:extLst>
              <a:ext uri="{FF2B5EF4-FFF2-40B4-BE49-F238E27FC236}">
                <a16:creationId xmlns:a16="http://schemas.microsoft.com/office/drawing/2014/main" id="{0D67B38A-94E8-4348-B124-AEAE79C0C47A}"/>
              </a:ext>
            </a:extLst>
          </p:cNvPr>
          <p:cNvSpPr/>
          <p:nvPr/>
        </p:nvSpPr>
        <p:spPr>
          <a:xfrm>
            <a:off x="3944264" y="3927248"/>
            <a:ext cx="1284326"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1 × 6</a:t>
            </a:r>
            <a:endParaRPr lang="en-GB" sz="2400" dirty="0">
              <a:latin typeface="Myriad Pro" panose="020B0503030403020204" pitchFamily="34" charset="0"/>
            </a:endParaRPr>
          </a:p>
        </p:txBody>
      </p:sp>
      <p:sp>
        <p:nvSpPr>
          <p:cNvPr id="30" name="Rectangle 29">
            <a:extLst>
              <a:ext uri="{FF2B5EF4-FFF2-40B4-BE49-F238E27FC236}">
                <a16:creationId xmlns:a16="http://schemas.microsoft.com/office/drawing/2014/main" id="{9E592984-7B04-4650-9E9B-2DA861582411}"/>
              </a:ext>
            </a:extLst>
          </p:cNvPr>
          <p:cNvSpPr/>
          <p:nvPr/>
        </p:nvSpPr>
        <p:spPr>
          <a:xfrm>
            <a:off x="3944264" y="4503312"/>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6 × 1</a:t>
            </a:r>
            <a:endParaRPr lang="en-GB" sz="2400" dirty="0">
              <a:latin typeface="Myriad Pro" panose="020B0503030403020204" pitchFamily="34" charset="0"/>
            </a:endParaRPr>
          </a:p>
        </p:txBody>
      </p:sp>
      <p:pic>
        <p:nvPicPr>
          <p:cNvPr id="33" name="Picture 32">
            <a:extLst>
              <a:ext uri="{FF2B5EF4-FFF2-40B4-BE49-F238E27FC236}">
                <a16:creationId xmlns:a16="http://schemas.microsoft.com/office/drawing/2014/main" id="{C8E34C35-25F9-4C33-B2C7-573C3FAFB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075" y="2013136"/>
            <a:ext cx="527469" cy="527469"/>
          </a:xfrm>
          <a:prstGeom prst="rect">
            <a:avLst/>
          </a:prstGeom>
        </p:spPr>
      </p:pic>
      <p:pic>
        <p:nvPicPr>
          <p:cNvPr id="28" name="Picture 27">
            <a:extLst>
              <a:ext uri="{FF2B5EF4-FFF2-40B4-BE49-F238E27FC236}">
                <a16:creationId xmlns:a16="http://schemas.microsoft.com/office/drawing/2014/main" id="{7B3C54E7-11C2-4462-91FD-F6D07690D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61" y="2013138"/>
            <a:ext cx="527469" cy="527469"/>
          </a:xfrm>
          <a:prstGeom prst="rect">
            <a:avLst/>
          </a:prstGeom>
        </p:spPr>
      </p:pic>
      <p:pic>
        <p:nvPicPr>
          <p:cNvPr id="32" name="Picture 31">
            <a:extLst>
              <a:ext uri="{FF2B5EF4-FFF2-40B4-BE49-F238E27FC236}">
                <a16:creationId xmlns:a16="http://schemas.microsoft.com/office/drawing/2014/main" id="{A97AA2DC-6541-43D0-9AEB-4A3F9055F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97" y="2013137"/>
            <a:ext cx="527469" cy="527469"/>
          </a:xfrm>
          <a:prstGeom prst="rect">
            <a:avLst/>
          </a:prstGeom>
        </p:spPr>
      </p:pic>
    </p:spTree>
    <p:extLst>
      <p:ext uri="{BB962C8B-B14F-4D97-AF65-F5344CB8AC3E}">
        <p14:creationId xmlns:p14="http://schemas.microsoft.com/office/powerpoint/2010/main" val="8178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6AC714-74AE-4221-AFAC-22C78517F23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3:10</a:t>
            </a:r>
          </a:p>
        </p:txBody>
      </p:sp>
      <p:graphicFrame>
        <p:nvGraphicFramePr>
          <p:cNvPr id="7" name="Table 6">
            <a:extLst>
              <a:ext uri="{FF2B5EF4-FFF2-40B4-BE49-F238E27FC236}">
                <a16:creationId xmlns:a16="http://schemas.microsoft.com/office/drawing/2014/main" id="{3B5F9AF0-2F43-45B4-ABCB-15AA72FBE529}"/>
              </a:ext>
            </a:extLst>
          </p:cNvPr>
          <p:cNvGraphicFramePr>
            <a:graphicFrameLocks noGrp="1"/>
          </p:cNvGraphicFramePr>
          <p:nvPr>
            <p:extLst>
              <p:ext uri="{D42A27DB-BD31-4B8C-83A1-F6EECF244321}">
                <p14:modId xmlns:p14="http://schemas.microsoft.com/office/powerpoint/2010/main" val="1310593064"/>
              </p:ext>
            </p:extLst>
          </p:nvPr>
        </p:nvGraphicFramePr>
        <p:xfrm>
          <a:off x="119746" y="3573016"/>
          <a:ext cx="8916750" cy="2880320"/>
        </p:xfrm>
        <a:graphic>
          <a:graphicData uri="http://schemas.openxmlformats.org/drawingml/2006/table">
            <a:tbl>
              <a:tblPr firstRow="1" firstCol="1" bandRow="1">
                <a:tableStyleId>{5C22544A-7EE6-4342-B048-85BDC9FD1C3A}</a:tableStyleId>
              </a:tblPr>
              <a:tblGrid>
                <a:gridCol w="4493314">
                  <a:extLst>
                    <a:ext uri="{9D8B030D-6E8A-4147-A177-3AD203B41FA5}">
                      <a16:colId xmlns:a16="http://schemas.microsoft.com/office/drawing/2014/main" val="183247587"/>
                    </a:ext>
                  </a:extLst>
                </a:gridCol>
                <a:gridCol w="4423436">
                  <a:extLst>
                    <a:ext uri="{9D8B030D-6E8A-4147-A177-3AD203B41FA5}">
                      <a16:colId xmlns:a16="http://schemas.microsoft.com/office/drawing/2014/main" val="3435677301"/>
                    </a:ext>
                  </a:extLst>
                </a:gridCol>
              </a:tblGrid>
              <a:tr h="455494">
                <a:tc>
                  <a:txBody>
                    <a:bodyPr/>
                    <a:lstStyle/>
                    <a:p>
                      <a:pPr>
                        <a:lnSpc>
                          <a:spcPct val="107000"/>
                        </a:lnSpc>
                        <a:spcAft>
                          <a:spcPts val="0"/>
                        </a:spcAft>
                      </a:pPr>
                      <a:r>
                        <a:rPr lang="en-GB" sz="2400" b="1" dirty="0">
                          <a:solidFill>
                            <a:schemeClr val="tx1"/>
                          </a:solidFill>
                          <a:effectLst/>
                          <a:latin typeface="Myriad Pro" panose="020B0503030403020204" pitchFamily="34" charset="0"/>
                        </a:rPr>
                        <a:t>Skip count in 10s</a:t>
                      </a:r>
                      <a:endParaRPr lang="en-GB" sz="2400" b="1"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1" dirty="0">
                          <a:solidFill>
                            <a:schemeClr val="tx1"/>
                          </a:solidFill>
                          <a:effectLst/>
                          <a:latin typeface="Myriad Pro" panose="020B0503030403020204" pitchFamily="34" charset="0"/>
                        </a:rPr>
                        <a:t>Skip count in 5s</a:t>
                      </a:r>
                      <a:endParaRPr lang="en-GB" sz="2400" b="1"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0197137"/>
                  </a:ext>
                </a:extLst>
              </a:tr>
              <a:tr h="2424826">
                <a:tc>
                  <a:txBody>
                    <a:bodyPr/>
                    <a:lstStyle/>
                    <a:p>
                      <a:pPr>
                        <a:lnSpc>
                          <a:spcPct val="107000"/>
                        </a:lnSpc>
                        <a:spcAft>
                          <a:spcPts val="0"/>
                        </a:spcAft>
                      </a:pPr>
                      <a:r>
                        <a:rPr lang="en-GB" sz="1100" dirty="0">
                          <a:solidFill>
                            <a:schemeClr val="tx1"/>
                          </a:solidFill>
                          <a:effectLst/>
                          <a:latin typeface="Myriad Pro" panose="020B0503030403020204" pitchFamily="34" charset="0"/>
                        </a:rPr>
                        <a:t> </a:t>
                      </a: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100" dirty="0">
                          <a:solidFill>
                            <a:schemeClr val="tx1"/>
                          </a:solidFill>
                          <a:effectLst/>
                          <a:latin typeface="Myriad Pro" panose="020B0503030403020204" pitchFamily="34" charset="0"/>
                        </a:rPr>
                        <a:t> </a:t>
                      </a: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110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8471"/>
                  </a:ext>
                </a:extLst>
              </a:tr>
            </a:tbl>
          </a:graphicData>
        </a:graphic>
      </p:graphicFrame>
      <p:sp>
        <p:nvSpPr>
          <p:cNvPr id="12" name="Rectangle 11">
            <a:extLst>
              <a:ext uri="{FF2B5EF4-FFF2-40B4-BE49-F238E27FC236}">
                <a16:creationId xmlns:a16="http://schemas.microsoft.com/office/drawing/2014/main" id="{1EEB26C3-DE00-43F6-A9CC-2FF81ADC7A29}"/>
              </a:ext>
            </a:extLst>
          </p:cNvPr>
          <p:cNvSpPr/>
          <p:nvPr/>
        </p:nvSpPr>
        <p:spPr>
          <a:xfrm>
            <a:off x="4716016" y="1828941"/>
            <a:ext cx="3927742" cy="860748"/>
          </a:xfrm>
          <a:prstGeom prst="rect">
            <a:avLst/>
          </a:prstGeom>
        </p:spPr>
        <p:txBody>
          <a:bodyPr wrap="none">
            <a:spAutoFit/>
          </a:bodyPr>
          <a:lstStyle/>
          <a:p>
            <a:pPr>
              <a:lnSpc>
                <a:spcPct val="107000"/>
              </a:lnSpc>
              <a:spcAft>
                <a:spcPts val="800"/>
              </a:spcAft>
            </a:pPr>
            <a:r>
              <a:rPr lang="en-GB" sz="2400" b="1" dirty="0">
                <a:latin typeface="Myriad Pro" panose="020B0503030403020204" pitchFamily="34" charset="0"/>
                <a:ea typeface="Times New Roman" panose="02020603050405020304" pitchFamily="18" charset="0"/>
                <a:cs typeface="Times New Roman" panose="02020603050405020304" pitchFamily="18" charset="0"/>
              </a:rPr>
              <a:t>D.</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US" sz="2400" dirty="0">
                <a:latin typeface="Myriad Pro" panose="020B0503030403020204" pitchFamily="34" charset="0"/>
                <a:ea typeface="Times New Roman" panose="02020603050405020304" pitchFamily="18" charset="0"/>
                <a:cs typeface="Times New Roman" panose="02020603050405020304" pitchFamily="18" charset="0"/>
              </a:rPr>
              <a:t>40 flowers in bunches of 5.</a:t>
            </a:r>
            <a:br>
              <a:rPr lang="en-US" sz="2400" dirty="0">
                <a:latin typeface="Myriad Pro" panose="020B0503030403020204" pitchFamily="34" charset="0"/>
                <a:ea typeface="Times New Roman" panose="02020603050405020304" pitchFamily="18" charset="0"/>
                <a:cs typeface="Times New Roman" panose="02020603050405020304" pitchFamily="18" charset="0"/>
              </a:rPr>
            </a:br>
            <a:r>
              <a:rPr lang="en-US" sz="2400" dirty="0">
                <a:latin typeface="Myriad Pro" panose="020B0503030403020204" pitchFamily="34" charset="0"/>
                <a:ea typeface="Times New Roman" panose="02020603050405020304" pitchFamily="18" charset="0"/>
                <a:cs typeface="Times New Roman" panose="02020603050405020304" pitchFamily="18" charset="0"/>
              </a:rPr>
              <a:t> How many bunches?</a:t>
            </a:r>
            <a:endParaRPr lang="en-GB" sz="2400" dirty="0">
              <a:latin typeface="Myriad Pro" panose="020B0503030403020204" pitchFamily="34"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B12C109B-8D38-4C80-9CF1-C78C23F33E30}"/>
              </a:ext>
            </a:extLst>
          </p:cNvPr>
          <p:cNvSpPr/>
          <p:nvPr/>
        </p:nvSpPr>
        <p:spPr>
          <a:xfrm>
            <a:off x="4716016" y="967353"/>
            <a:ext cx="3897285" cy="860748"/>
          </a:xfrm>
          <a:prstGeom prst="rect">
            <a:avLst/>
          </a:prstGeom>
        </p:spPr>
        <p:txBody>
          <a:bodyPr wrap="none">
            <a:spAutoFit/>
          </a:bodyPr>
          <a:lstStyle/>
          <a:p>
            <a:pPr>
              <a:lnSpc>
                <a:spcPct val="107000"/>
              </a:lnSpc>
              <a:spcAft>
                <a:spcPts val="800"/>
              </a:spcAft>
            </a:pPr>
            <a:r>
              <a:rPr lang="en-GB" sz="2400" b="1" dirty="0">
                <a:latin typeface="Myriad Pro" panose="020B0503030403020204" pitchFamily="34" charset="0"/>
                <a:ea typeface="Times New Roman" panose="02020603050405020304" pitchFamily="18" charset="0"/>
                <a:cs typeface="Times New Roman" panose="02020603050405020304" pitchFamily="18" charset="0"/>
              </a:rPr>
              <a:t>C.</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US" sz="2400" dirty="0">
                <a:latin typeface="Myriad Pro" panose="020B0503030403020204" pitchFamily="34" charset="0"/>
                <a:ea typeface="Times New Roman" panose="02020603050405020304" pitchFamily="18" charset="0"/>
                <a:cs typeface="Times New Roman" panose="02020603050405020304" pitchFamily="18" charset="0"/>
              </a:rPr>
              <a:t>10 children share 30 pens. </a:t>
            </a:r>
            <a:br>
              <a:rPr lang="en-US" sz="2400" dirty="0">
                <a:latin typeface="Myriad Pro" panose="020B0503030403020204" pitchFamily="34" charset="0"/>
                <a:ea typeface="Times New Roman" panose="02020603050405020304" pitchFamily="18" charset="0"/>
                <a:cs typeface="Times New Roman" panose="02020603050405020304" pitchFamily="18" charset="0"/>
              </a:rPr>
            </a:br>
            <a:r>
              <a:rPr lang="en-US" sz="2400" dirty="0">
                <a:latin typeface="Myriad Pro" panose="020B0503030403020204" pitchFamily="34" charset="0"/>
                <a:ea typeface="Times New Roman" panose="02020603050405020304" pitchFamily="18" charset="0"/>
                <a:cs typeface="Times New Roman" panose="02020603050405020304" pitchFamily="18" charset="0"/>
              </a:rPr>
              <a:t>How many pens each?</a:t>
            </a:r>
            <a:endParaRPr lang="en-GB" sz="2400" dirty="0">
              <a:latin typeface="Myriad Pro" panose="020B0503030403020204" pitchFamily="34"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05CE2F2-80A9-4CC1-BA8C-C7C99F31F355}"/>
              </a:ext>
            </a:extLst>
          </p:cNvPr>
          <p:cNvSpPr/>
          <p:nvPr/>
        </p:nvSpPr>
        <p:spPr>
          <a:xfrm>
            <a:off x="278357" y="967353"/>
            <a:ext cx="3492366" cy="860748"/>
          </a:xfrm>
          <a:prstGeom prst="rect">
            <a:avLst/>
          </a:prstGeom>
        </p:spPr>
        <p:txBody>
          <a:bodyPr wrap="none">
            <a:spAutoFit/>
          </a:bodyPr>
          <a:lstStyle/>
          <a:p>
            <a:pPr>
              <a:lnSpc>
                <a:spcPct val="107000"/>
              </a:lnSpc>
              <a:spcAft>
                <a:spcPts val="800"/>
              </a:spcAft>
            </a:pPr>
            <a:r>
              <a:rPr lang="en-GB" sz="2400" b="1" dirty="0">
                <a:latin typeface="Myriad Pro" panose="020B0503030403020204" pitchFamily="34" charset="0"/>
                <a:ea typeface="Times New Roman" panose="02020603050405020304" pitchFamily="18" charset="0"/>
                <a:cs typeface="Times New Roman" panose="02020603050405020304" pitchFamily="18" charset="0"/>
              </a:rPr>
              <a:t>A.</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US" sz="2400" dirty="0">
                <a:latin typeface="Myriad Pro" panose="020B0503030403020204" pitchFamily="34" charset="0"/>
                <a:ea typeface="Times New Roman" panose="02020603050405020304" pitchFamily="18" charset="0"/>
                <a:cs typeface="Times New Roman" panose="02020603050405020304" pitchFamily="18" charset="0"/>
              </a:rPr>
              <a:t>40 eggs in boxes of 10. </a:t>
            </a:r>
            <a:br>
              <a:rPr lang="en-US" sz="2400" dirty="0">
                <a:latin typeface="Myriad Pro" panose="020B0503030403020204" pitchFamily="34" charset="0"/>
                <a:ea typeface="Times New Roman" panose="02020603050405020304" pitchFamily="18" charset="0"/>
                <a:cs typeface="Times New Roman" panose="02020603050405020304" pitchFamily="18" charset="0"/>
              </a:rPr>
            </a:br>
            <a:r>
              <a:rPr lang="en-US" sz="2400" dirty="0">
                <a:latin typeface="Myriad Pro" panose="020B0503030403020204" pitchFamily="34" charset="0"/>
                <a:ea typeface="Times New Roman" panose="02020603050405020304" pitchFamily="18" charset="0"/>
                <a:cs typeface="Times New Roman" panose="02020603050405020304" pitchFamily="18" charset="0"/>
              </a:rPr>
              <a:t>How many boxes?</a:t>
            </a:r>
            <a:endParaRPr lang="en-GB" sz="2400" dirty="0">
              <a:latin typeface="Myriad Pro" panose="020B050303040302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D27668B-519B-4945-A567-484CED83C88C}"/>
              </a:ext>
            </a:extLst>
          </p:cNvPr>
          <p:cNvSpPr/>
          <p:nvPr/>
        </p:nvSpPr>
        <p:spPr>
          <a:xfrm>
            <a:off x="278357" y="1828941"/>
            <a:ext cx="4479047" cy="853632"/>
          </a:xfrm>
          <a:prstGeom prst="rect">
            <a:avLst/>
          </a:prstGeom>
        </p:spPr>
        <p:txBody>
          <a:bodyPr wrap="none">
            <a:spAutoFit/>
          </a:bodyPr>
          <a:lstStyle/>
          <a:p>
            <a:pPr>
              <a:lnSpc>
                <a:spcPct val="107000"/>
              </a:lnSpc>
              <a:spcAft>
                <a:spcPts val="800"/>
              </a:spcAft>
            </a:pPr>
            <a:r>
              <a:rPr lang="en-GB" sz="2400" b="1" dirty="0">
                <a:latin typeface="Myriad Pro" panose="020B0503030403020204" pitchFamily="34" charset="0"/>
                <a:ea typeface="Times New Roman" panose="02020603050405020304" pitchFamily="18" charset="0"/>
                <a:cs typeface="Times New Roman" panose="02020603050405020304" pitchFamily="18" charset="0"/>
              </a:rPr>
              <a:t>B.</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US" sz="2400" dirty="0">
                <a:latin typeface="Myriad Pro" panose="020B0503030403020204" pitchFamily="34" charset="0"/>
                <a:ea typeface="Times New Roman" panose="02020603050405020304" pitchFamily="18" charset="0"/>
                <a:cs typeface="Times New Roman" panose="02020603050405020304" pitchFamily="18" charset="0"/>
              </a:rPr>
              <a:t>30 biscuits shared among </a:t>
            </a:r>
            <a:br>
              <a:rPr lang="en-US" sz="2400" dirty="0">
                <a:latin typeface="Myriad Pro" panose="020B0503030403020204" pitchFamily="34" charset="0"/>
                <a:ea typeface="Times New Roman" panose="02020603050405020304" pitchFamily="18" charset="0"/>
                <a:cs typeface="Times New Roman" panose="02020603050405020304" pitchFamily="18" charset="0"/>
              </a:rPr>
            </a:br>
            <a:r>
              <a:rPr lang="en-US" sz="2400" dirty="0">
                <a:latin typeface="Myriad Pro" panose="020B0503030403020204" pitchFamily="34" charset="0"/>
                <a:ea typeface="Times New Roman" panose="02020603050405020304" pitchFamily="18" charset="0"/>
                <a:cs typeface="Times New Roman" panose="02020603050405020304" pitchFamily="18" charset="0"/>
              </a:rPr>
              <a:t>5 bags. How many in each bag?</a:t>
            </a:r>
            <a:endParaRPr lang="en-GB" sz="2400" dirty="0">
              <a:latin typeface="Myriad Pro" panose="020B05030304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15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7037E-6 L -0.01041 0.45371 " pathEditMode="relative" rAng="0" ptsTypes="AA">
                                      <p:cBhvr>
                                        <p:cTn id="6" dur="2000" fill="hold"/>
                                        <p:tgtEl>
                                          <p:spTgt spid="14"/>
                                        </p:tgtEl>
                                        <p:attrNameLst>
                                          <p:attrName>ppt_x</p:attrName>
                                          <p:attrName>ppt_y</p:attrName>
                                        </p:attrNameLst>
                                      </p:cBhvr>
                                      <p:rCtr x="-521" y="2268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55556E-7 1.85185E-6 L 0.47726 0.33079 " pathEditMode="relative" rAng="0" ptsTypes="AA">
                                      <p:cBhvr>
                                        <p:cTn id="10" dur="2000" fill="hold"/>
                                        <p:tgtEl>
                                          <p:spTgt spid="15"/>
                                        </p:tgtEl>
                                        <p:attrNameLst>
                                          <p:attrName>ppt_x</p:attrName>
                                          <p:attrName>ppt_y</p:attrName>
                                        </p:attrNameLst>
                                      </p:cBhvr>
                                      <p:rCtr x="23854" y="1652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55556E-7 -3.7037E-6 L -0.49306 0.59306 " pathEditMode="relative" rAng="0" ptsTypes="AA">
                                      <p:cBhvr>
                                        <p:cTn id="14" dur="2000" fill="hold"/>
                                        <p:tgtEl>
                                          <p:spTgt spid="13"/>
                                        </p:tgtEl>
                                        <p:attrNameLst>
                                          <p:attrName>ppt_x</p:attrName>
                                          <p:attrName>ppt_y</p:attrName>
                                        </p:attrNameLst>
                                      </p:cBhvr>
                                      <p:rCtr x="-24653" y="2965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44444E-6 1.85185E-6 L -0.01007 0.46458 " pathEditMode="relative" rAng="0" ptsTypes="AA">
                                      <p:cBhvr>
                                        <p:cTn id="18" dur="2000" fill="hold"/>
                                        <p:tgtEl>
                                          <p:spTgt spid="12"/>
                                        </p:tgtEl>
                                        <p:attrNameLst>
                                          <p:attrName>ppt_x</p:attrName>
                                          <p:attrName>ppt_y</p:attrName>
                                        </p:attrNameLst>
                                      </p:cBhvr>
                                      <p:rCtr x="-503" y="2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9166A6-4689-4B36-8F43-7F7E8F5AD519}"/>
              </a:ext>
            </a:extLst>
          </p:cNvPr>
          <p:cNvSpPr/>
          <p:nvPr/>
        </p:nvSpPr>
        <p:spPr>
          <a:xfrm>
            <a:off x="784330" y="5085184"/>
            <a:ext cx="2888932" cy="1200329"/>
          </a:xfrm>
          <a:prstGeom prst="rect">
            <a:avLst/>
          </a:prstGeom>
          <a:ln w="12700">
            <a:solidFill>
              <a:schemeClr val="tx1"/>
            </a:solidFill>
          </a:ln>
        </p:spPr>
        <p:txBody>
          <a:bodyPr wrap="none">
            <a:spAutoFit/>
          </a:bodyPr>
          <a:lstStyle/>
          <a:p>
            <a:pPr algn="ctr"/>
            <a:r>
              <a:rPr lang="en-US" sz="2400" dirty="0">
                <a:latin typeface="Myriad Pro" panose="020B0503030403020204" pitchFamily="34" charset="0"/>
              </a:rPr>
              <a:t>50 eggs are grouped </a:t>
            </a:r>
            <a:br>
              <a:rPr lang="en-US" sz="2400" dirty="0">
                <a:latin typeface="Myriad Pro" panose="020B0503030403020204" pitchFamily="34" charset="0"/>
              </a:rPr>
            </a:br>
            <a:r>
              <a:rPr lang="en-US" sz="2400" dirty="0">
                <a:latin typeface="Myriad Pro" panose="020B0503030403020204" pitchFamily="34" charset="0"/>
              </a:rPr>
              <a:t>into boxes of 5.</a:t>
            </a:r>
            <a:r>
              <a:rPr lang="en-GB" sz="2400" dirty="0">
                <a:latin typeface="Myriad Pro" panose="020B0503030403020204" pitchFamily="34" charset="0"/>
              </a:rPr>
              <a:t> </a:t>
            </a:r>
            <a:br>
              <a:rPr lang="en-GB" sz="2400" dirty="0">
                <a:latin typeface="Myriad Pro" panose="020B0503030403020204" pitchFamily="34" charset="0"/>
              </a:rPr>
            </a:b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85980D00-7B2F-4F7F-9502-A0752E6F25D2}"/>
              </a:ext>
            </a:extLst>
          </p:cNvPr>
          <p:cNvSpPr/>
          <p:nvPr/>
        </p:nvSpPr>
        <p:spPr>
          <a:xfrm>
            <a:off x="5919853" y="5260289"/>
            <a:ext cx="2231829" cy="830997"/>
          </a:xfrm>
          <a:prstGeom prst="rect">
            <a:avLst/>
          </a:prstGeom>
          <a:ln w="12700">
            <a:solidFill>
              <a:schemeClr val="tx1"/>
            </a:solidFill>
          </a:ln>
        </p:spPr>
        <p:txBody>
          <a:bodyPr wrap="none">
            <a:spAutoFit/>
          </a:bodyPr>
          <a:lstStyle/>
          <a:p>
            <a:pPr algn="ctr"/>
            <a:r>
              <a:rPr lang="en-GB" sz="2400" dirty="0">
                <a:solidFill>
                  <a:srgbClr val="FFFFFF"/>
                </a:solidFill>
                <a:latin typeface="Myriad Pro" panose="020B0503030403020204" pitchFamily="34" charset="0"/>
              </a:rPr>
              <a:t>10</a:t>
            </a:r>
            <a:r>
              <a:rPr lang="en-GB" sz="2400" dirty="0">
                <a:latin typeface="Myriad Pro" panose="020B0503030403020204" pitchFamily="34" charset="0"/>
              </a:rPr>
              <a:t> eggs go into </a:t>
            </a:r>
            <a:br>
              <a:rPr lang="en-GB" sz="2400" dirty="0">
                <a:latin typeface="Myriad Pro" panose="020B0503030403020204" pitchFamily="34" charset="0"/>
              </a:rPr>
            </a:br>
            <a:r>
              <a:rPr lang="en-GB" sz="2400" dirty="0">
                <a:latin typeface="Myriad Pro" panose="020B0503030403020204" pitchFamily="34" charset="0"/>
              </a:rPr>
              <a:t>each box</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DC36C779-D1CA-44B1-8088-47DE0A9C5F57}"/>
              </a:ext>
            </a:extLst>
          </p:cNvPr>
          <p:cNvSpPr/>
          <p:nvPr/>
        </p:nvSpPr>
        <p:spPr>
          <a:xfrm>
            <a:off x="5919853" y="5272286"/>
            <a:ext cx="498855" cy="461665"/>
          </a:xfrm>
          <a:prstGeom prst="rect">
            <a:avLst/>
          </a:prstGeom>
        </p:spPr>
        <p:txBody>
          <a:bodyPr wrap="none">
            <a:spAutoFit/>
          </a:bodyPr>
          <a:lstStyle/>
          <a:p>
            <a:r>
              <a:rPr lang="en-GB" sz="2400" dirty="0">
                <a:latin typeface="Myriad Pro" panose="020B0503030403020204" pitchFamily="34" charset="0"/>
              </a:rPr>
              <a:t>10</a:t>
            </a:r>
            <a:endParaRPr lang="en-GB" sz="2400" dirty="0"/>
          </a:p>
        </p:txBody>
      </p:sp>
      <p:sp>
        <p:nvSpPr>
          <p:cNvPr id="30" name="Rectangle 29">
            <a:extLst>
              <a:ext uri="{FF2B5EF4-FFF2-40B4-BE49-F238E27FC236}">
                <a16:creationId xmlns:a16="http://schemas.microsoft.com/office/drawing/2014/main" id="{BDB17D9F-4F01-437C-98B4-2E468A8C36F9}"/>
              </a:ext>
            </a:extLst>
          </p:cNvPr>
          <p:cNvSpPr/>
          <p:nvPr/>
        </p:nvSpPr>
        <p:spPr>
          <a:xfrm>
            <a:off x="777966" y="1268760"/>
            <a:ext cx="2888932" cy="1200329"/>
          </a:xfrm>
          <a:prstGeom prst="rect">
            <a:avLst/>
          </a:prstGeom>
          <a:ln w="12700">
            <a:solidFill>
              <a:schemeClr val="tx1"/>
            </a:solidFill>
          </a:ln>
        </p:spPr>
        <p:txBody>
          <a:bodyPr wrap="none">
            <a:spAutoFit/>
          </a:bodyPr>
          <a:lstStyle/>
          <a:p>
            <a:pPr algn="ctr"/>
            <a:r>
              <a:rPr lang="en-GB" sz="2400" dirty="0">
                <a:latin typeface="Myriad Pro" panose="020B0503030403020204" pitchFamily="34" charset="0"/>
              </a:rPr>
              <a:t>50 eggs are grouped </a:t>
            </a:r>
            <a:br>
              <a:rPr lang="en-GB" sz="2400" dirty="0">
                <a:latin typeface="Myriad Pro" panose="020B0503030403020204" pitchFamily="34" charset="0"/>
              </a:rPr>
            </a:br>
            <a:r>
              <a:rPr lang="en-GB" sz="2400" dirty="0">
                <a:latin typeface="Myriad Pro" panose="020B0503030403020204" pitchFamily="34" charset="0"/>
              </a:rPr>
              <a:t>into boxes of 10.</a:t>
            </a:r>
            <a:br>
              <a:rPr lang="en-GB" sz="2400" dirty="0">
                <a:latin typeface="Myriad Pro" panose="020B0503030403020204" pitchFamily="34" charset="0"/>
              </a:rPr>
            </a:br>
            <a:r>
              <a:rPr lang="en-GB" sz="2400" dirty="0">
                <a:latin typeface="Myriad Pro" panose="020B0503030403020204" pitchFamily="34" charset="0"/>
                <a:ea typeface="Calibri" panose="020F0502020204030204" pitchFamily="34" charset="0"/>
                <a:cs typeface="Times New Roman" panose="02020603050405020304" pitchFamily="18" charset="0"/>
              </a:rPr>
              <a:t> </a:t>
            </a:r>
          </a:p>
        </p:txBody>
      </p:sp>
      <p:sp>
        <p:nvSpPr>
          <p:cNvPr id="31" name="Rectangle 30">
            <a:extLst>
              <a:ext uri="{FF2B5EF4-FFF2-40B4-BE49-F238E27FC236}">
                <a16:creationId xmlns:a16="http://schemas.microsoft.com/office/drawing/2014/main" id="{4ADDF439-C40D-4AEF-B1CE-D2C87252FD5D}"/>
              </a:ext>
            </a:extLst>
          </p:cNvPr>
          <p:cNvSpPr/>
          <p:nvPr/>
        </p:nvSpPr>
        <p:spPr>
          <a:xfrm>
            <a:off x="2660084" y="2011690"/>
            <a:ext cx="341760" cy="461665"/>
          </a:xfrm>
          <a:prstGeom prst="rect">
            <a:avLst/>
          </a:prstGeom>
        </p:spPr>
        <p:txBody>
          <a:bodyPr wrap="none">
            <a:spAutoFit/>
          </a:bodyPr>
          <a:lstStyle/>
          <a:p>
            <a:r>
              <a:rPr lang="en-GB" sz="2400" dirty="0">
                <a:latin typeface="Myriad Pro" panose="020B0503030403020204" pitchFamily="34" charset="0"/>
              </a:rPr>
              <a:t>5</a:t>
            </a:r>
            <a:endParaRPr lang="en-GB" sz="2400" dirty="0"/>
          </a:p>
        </p:txBody>
      </p:sp>
      <p:sp>
        <p:nvSpPr>
          <p:cNvPr id="32" name="Rectangle 31">
            <a:extLst>
              <a:ext uri="{FF2B5EF4-FFF2-40B4-BE49-F238E27FC236}">
                <a16:creationId xmlns:a16="http://schemas.microsoft.com/office/drawing/2014/main" id="{1BF9FF90-A8BC-426B-AA35-7193740ECC5E}"/>
              </a:ext>
            </a:extLst>
          </p:cNvPr>
          <p:cNvSpPr/>
          <p:nvPr/>
        </p:nvSpPr>
        <p:spPr>
          <a:xfrm>
            <a:off x="1407158" y="2007424"/>
            <a:ext cx="1441420" cy="461665"/>
          </a:xfrm>
          <a:prstGeom prst="rect">
            <a:avLst/>
          </a:prstGeom>
        </p:spPr>
        <p:txBody>
          <a:bodyPr wrap="none">
            <a:spAutoFit/>
          </a:bodyPr>
          <a:lstStyle/>
          <a:p>
            <a:r>
              <a:rPr lang="en-GB" sz="2400" dirty="0">
                <a:latin typeface="Myriad Pro" panose="020B0503030403020204" pitchFamily="34" charset="0"/>
              </a:rPr>
              <a:t>50 ÷ 10 = </a:t>
            </a:r>
            <a:endParaRPr lang="en-GB" sz="2400" dirty="0"/>
          </a:p>
        </p:txBody>
      </p:sp>
      <p:sp>
        <p:nvSpPr>
          <p:cNvPr id="35" name="Rectangle 34">
            <a:extLst>
              <a:ext uri="{FF2B5EF4-FFF2-40B4-BE49-F238E27FC236}">
                <a16:creationId xmlns:a16="http://schemas.microsoft.com/office/drawing/2014/main" id="{616AAC4E-C758-4485-A1F3-60705C079045}"/>
              </a:ext>
            </a:extLst>
          </p:cNvPr>
          <p:cNvSpPr/>
          <p:nvPr/>
        </p:nvSpPr>
        <p:spPr>
          <a:xfrm>
            <a:off x="765850" y="2547082"/>
            <a:ext cx="2888931" cy="1200329"/>
          </a:xfrm>
          <a:prstGeom prst="rect">
            <a:avLst/>
          </a:prstGeom>
          <a:ln w="12700">
            <a:solidFill>
              <a:schemeClr val="tx1"/>
            </a:solidFill>
          </a:ln>
        </p:spPr>
        <p:txBody>
          <a:bodyPr wrap="square">
            <a:spAutoFit/>
          </a:bodyPr>
          <a:lstStyle/>
          <a:p>
            <a:pPr algn="ctr"/>
            <a:r>
              <a:rPr lang="en-US" sz="2400" dirty="0">
                <a:latin typeface="Myriad Pro" panose="020B0503030403020204" pitchFamily="34" charset="0"/>
              </a:rPr>
              <a:t>50 eggs are shared </a:t>
            </a:r>
            <a:br>
              <a:rPr lang="en-US" sz="2400" dirty="0">
                <a:latin typeface="Myriad Pro" panose="020B0503030403020204" pitchFamily="34" charset="0"/>
              </a:rPr>
            </a:br>
            <a:r>
              <a:rPr lang="en-US" sz="2400" dirty="0">
                <a:latin typeface="Myriad Pro" panose="020B0503030403020204" pitchFamily="34" charset="0"/>
              </a:rPr>
              <a:t>among 10 boxes.</a:t>
            </a:r>
            <a:r>
              <a:rPr lang="en-GB" sz="2400" dirty="0">
                <a:latin typeface="Myriad Pro" panose="020B0503030403020204" pitchFamily="34" charset="0"/>
              </a:rPr>
              <a:t> </a:t>
            </a:r>
            <a:br>
              <a:rPr lang="en-GB" sz="2400" dirty="0">
                <a:latin typeface="Myriad Pro" panose="020B0503030403020204" pitchFamily="34" charset="0"/>
              </a:rPr>
            </a:br>
            <a:r>
              <a:rPr lang="en-GB" sz="2400" dirty="0">
                <a:latin typeface="Myriad Pro" panose="020B0503030403020204" pitchFamily="34" charset="0"/>
                <a:ea typeface="Calibri" panose="020F0502020204030204" pitchFamily="34" charset="0"/>
                <a:cs typeface="Times New Roman" panose="02020603050405020304" pitchFamily="18" charset="0"/>
              </a:rPr>
              <a:t> </a:t>
            </a:r>
          </a:p>
        </p:txBody>
      </p:sp>
      <p:sp>
        <p:nvSpPr>
          <p:cNvPr id="36" name="Rectangle 35">
            <a:extLst>
              <a:ext uri="{FF2B5EF4-FFF2-40B4-BE49-F238E27FC236}">
                <a16:creationId xmlns:a16="http://schemas.microsoft.com/office/drawing/2014/main" id="{11E589FC-CB7E-42B8-9B85-BDD8A7A20D80}"/>
              </a:ext>
            </a:extLst>
          </p:cNvPr>
          <p:cNvSpPr/>
          <p:nvPr/>
        </p:nvSpPr>
        <p:spPr>
          <a:xfrm>
            <a:off x="1395042" y="3285746"/>
            <a:ext cx="1441420" cy="461665"/>
          </a:xfrm>
          <a:prstGeom prst="rect">
            <a:avLst/>
          </a:prstGeom>
        </p:spPr>
        <p:txBody>
          <a:bodyPr wrap="none">
            <a:spAutoFit/>
          </a:bodyPr>
          <a:lstStyle/>
          <a:p>
            <a:r>
              <a:rPr lang="en-GB" sz="2400" dirty="0">
                <a:latin typeface="Myriad Pro" panose="020B0503030403020204" pitchFamily="34" charset="0"/>
              </a:rPr>
              <a:t>50 ÷ 10 = </a:t>
            </a:r>
            <a:endParaRPr lang="en-GB" sz="2400" dirty="0"/>
          </a:p>
        </p:txBody>
      </p:sp>
      <p:sp>
        <p:nvSpPr>
          <p:cNvPr id="37" name="Rectangle 36">
            <a:extLst>
              <a:ext uri="{FF2B5EF4-FFF2-40B4-BE49-F238E27FC236}">
                <a16:creationId xmlns:a16="http://schemas.microsoft.com/office/drawing/2014/main" id="{23899F5F-52AE-4D63-AAC3-7B1FB7F6C29E}"/>
              </a:ext>
            </a:extLst>
          </p:cNvPr>
          <p:cNvSpPr/>
          <p:nvPr/>
        </p:nvSpPr>
        <p:spPr>
          <a:xfrm>
            <a:off x="2647968" y="3285746"/>
            <a:ext cx="341760" cy="461665"/>
          </a:xfrm>
          <a:prstGeom prst="rect">
            <a:avLst/>
          </a:prstGeom>
        </p:spPr>
        <p:txBody>
          <a:bodyPr wrap="none">
            <a:spAutoFit/>
          </a:bodyPr>
          <a:lstStyle/>
          <a:p>
            <a:r>
              <a:rPr lang="en-GB" sz="2400" dirty="0">
                <a:latin typeface="Myriad Pro" panose="020B0503030403020204" pitchFamily="34" charset="0"/>
              </a:rPr>
              <a:t>5</a:t>
            </a:r>
            <a:endParaRPr lang="en-GB" sz="2400" dirty="0"/>
          </a:p>
        </p:txBody>
      </p:sp>
      <p:sp>
        <p:nvSpPr>
          <p:cNvPr id="38" name="Rectangle 37">
            <a:extLst>
              <a:ext uri="{FF2B5EF4-FFF2-40B4-BE49-F238E27FC236}">
                <a16:creationId xmlns:a16="http://schemas.microsoft.com/office/drawing/2014/main" id="{9E158433-9B41-4ACC-B2EC-6B3EFD90FC8F}"/>
              </a:ext>
            </a:extLst>
          </p:cNvPr>
          <p:cNvSpPr/>
          <p:nvPr/>
        </p:nvSpPr>
        <p:spPr>
          <a:xfrm>
            <a:off x="774454" y="3814935"/>
            <a:ext cx="2888932" cy="1200329"/>
          </a:xfrm>
          <a:prstGeom prst="rect">
            <a:avLst/>
          </a:prstGeom>
          <a:ln w="12700">
            <a:solidFill>
              <a:schemeClr val="tx1"/>
            </a:solidFill>
          </a:ln>
        </p:spPr>
        <p:txBody>
          <a:bodyPr wrap="square">
            <a:spAutoFit/>
          </a:bodyPr>
          <a:lstStyle/>
          <a:p>
            <a:pPr algn="ctr"/>
            <a:r>
              <a:rPr lang="en-US" sz="2400" dirty="0">
                <a:latin typeface="Myriad Pro" panose="020B0503030403020204" pitchFamily="34" charset="0"/>
              </a:rPr>
              <a:t>50 eggs are shared </a:t>
            </a:r>
            <a:br>
              <a:rPr lang="en-US" sz="2400" dirty="0">
                <a:latin typeface="Myriad Pro" panose="020B0503030403020204" pitchFamily="34" charset="0"/>
              </a:rPr>
            </a:br>
            <a:r>
              <a:rPr lang="en-US" sz="2400" dirty="0">
                <a:latin typeface="Myriad Pro" panose="020B0503030403020204" pitchFamily="34" charset="0"/>
              </a:rPr>
              <a:t>between 5 boxes.</a:t>
            </a:r>
            <a:r>
              <a:rPr lang="en-GB" sz="2400" dirty="0">
                <a:latin typeface="Myriad Pro" panose="020B0503030403020204" pitchFamily="34" charset="0"/>
              </a:rPr>
              <a:t> </a:t>
            </a:r>
            <a:br>
              <a:rPr lang="en-GB" sz="2400" dirty="0">
                <a:latin typeface="Myriad Pro" panose="020B0503030403020204" pitchFamily="34" charset="0"/>
              </a:rPr>
            </a:b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73CBA68D-76D6-4204-A699-968CD0AC65D6}"/>
              </a:ext>
            </a:extLst>
          </p:cNvPr>
          <p:cNvSpPr/>
          <p:nvPr/>
        </p:nvSpPr>
        <p:spPr>
          <a:xfrm>
            <a:off x="1427037" y="4549333"/>
            <a:ext cx="1284326" cy="461665"/>
          </a:xfrm>
          <a:prstGeom prst="rect">
            <a:avLst/>
          </a:prstGeom>
        </p:spPr>
        <p:txBody>
          <a:bodyPr wrap="none">
            <a:spAutoFit/>
          </a:bodyPr>
          <a:lstStyle/>
          <a:p>
            <a:r>
              <a:rPr lang="en-GB" sz="2400" dirty="0">
                <a:latin typeface="Myriad Pro" panose="020B0503030403020204" pitchFamily="34" charset="0"/>
              </a:rPr>
              <a:t>50 ÷ 5 = </a:t>
            </a:r>
            <a:endParaRPr lang="en-GB" sz="2400" dirty="0"/>
          </a:p>
        </p:txBody>
      </p:sp>
      <p:sp>
        <p:nvSpPr>
          <p:cNvPr id="40" name="Rectangle 39">
            <a:extLst>
              <a:ext uri="{FF2B5EF4-FFF2-40B4-BE49-F238E27FC236}">
                <a16:creationId xmlns:a16="http://schemas.microsoft.com/office/drawing/2014/main" id="{59471DCF-3C50-45FE-92B5-AC0A6219ECB7}"/>
              </a:ext>
            </a:extLst>
          </p:cNvPr>
          <p:cNvSpPr/>
          <p:nvPr/>
        </p:nvSpPr>
        <p:spPr>
          <a:xfrm>
            <a:off x="2534837" y="4557865"/>
            <a:ext cx="498855" cy="461665"/>
          </a:xfrm>
          <a:prstGeom prst="rect">
            <a:avLst/>
          </a:prstGeom>
        </p:spPr>
        <p:txBody>
          <a:bodyPr wrap="none">
            <a:spAutoFit/>
          </a:bodyPr>
          <a:lstStyle/>
          <a:p>
            <a:r>
              <a:rPr lang="en-GB" sz="2400" dirty="0">
                <a:latin typeface="Myriad Pro" panose="020B0503030403020204" pitchFamily="34" charset="0"/>
              </a:rPr>
              <a:t>10</a:t>
            </a:r>
            <a:endParaRPr lang="en-GB" sz="2400" dirty="0"/>
          </a:p>
        </p:txBody>
      </p:sp>
      <p:sp>
        <p:nvSpPr>
          <p:cNvPr id="41" name="Rectangle 40">
            <a:extLst>
              <a:ext uri="{FF2B5EF4-FFF2-40B4-BE49-F238E27FC236}">
                <a16:creationId xmlns:a16="http://schemas.microsoft.com/office/drawing/2014/main" id="{07BEBDC4-15BC-4F62-8C39-18602F043E62}"/>
              </a:ext>
            </a:extLst>
          </p:cNvPr>
          <p:cNvSpPr/>
          <p:nvPr/>
        </p:nvSpPr>
        <p:spPr>
          <a:xfrm>
            <a:off x="775725" y="5082521"/>
            <a:ext cx="2888932" cy="1200329"/>
          </a:xfrm>
          <a:prstGeom prst="rect">
            <a:avLst/>
          </a:prstGeom>
          <a:ln w="12700">
            <a:solidFill>
              <a:schemeClr val="tx1"/>
            </a:solidFill>
          </a:ln>
        </p:spPr>
        <p:txBody>
          <a:bodyPr wrap="none">
            <a:spAutoFit/>
          </a:bodyPr>
          <a:lstStyle/>
          <a:p>
            <a:pPr algn="ctr"/>
            <a:r>
              <a:rPr lang="en-US" sz="2400" dirty="0">
                <a:latin typeface="Myriad Pro" panose="020B0503030403020204" pitchFamily="34" charset="0"/>
              </a:rPr>
              <a:t>50 eggs are grouped </a:t>
            </a:r>
            <a:br>
              <a:rPr lang="en-US" sz="2400" dirty="0">
                <a:latin typeface="Myriad Pro" panose="020B0503030403020204" pitchFamily="34" charset="0"/>
              </a:rPr>
            </a:br>
            <a:r>
              <a:rPr lang="en-US" sz="2400" dirty="0">
                <a:latin typeface="Myriad Pro" panose="020B0503030403020204" pitchFamily="34" charset="0"/>
              </a:rPr>
              <a:t>into boxes of 5.</a:t>
            </a:r>
            <a:r>
              <a:rPr lang="en-GB" sz="2400" dirty="0">
                <a:latin typeface="Myriad Pro" panose="020B0503030403020204" pitchFamily="34" charset="0"/>
              </a:rPr>
              <a:t> </a:t>
            </a:r>
            <a:br>
              <a:rPr lang="en-GB" sz="2400" dirty="0">
                <a:latin typeface="Myriad Pro" panose="020B0503030403020204" pitchFamily="34" charset="0"/>
              </a:rPr>
            </a:b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F23D9EB1-92A0-4769-84C2-3FE3FF3A6A65}"/>
              </a:ext>
            </a:extLst>
          </p:cNvPr>
          <p:cNvSpPr/>
          <p:nvPr/>
        </p:nvSpPr>
        <p:spPr>
          <a:xfrm>
            <a:off x="1355405" y="5806603"/>
            <a:ext cx="1284326" cy="461665"/>
          </a:xfrm>
          <a:prstGeom prst="rect">
            <a:avLst/>
          </a:prstGeom>
        </p:spPr>
        <p:txBody>
          <a:bodyPr wrap="none">
            <a:spAutoFit/>
          </a:bodyPr>
          <a:lstStyle/>
          <a:p>
            <a:r>
              <a:rPr lang="en-GB" sz="2400" dirty="0">
                <a:latin typeface="Myriad Pro" panose="020B0503030403020204" pitchFamily="34" charset="0"/>
              </a:rPr>
              <a:t>50 ÷ 5 = </a:t>
            </a:r>
            <a:endParaRPr lang="en-GB" sz="2400" dirty="0"/>
          </a:p>
        </p:txBody>
      </p:sp>
      <p:sp>
        <p:nvSpPr>
          <p:cNvPr id="45" name="Rectangle 44">
            <a:extLst>
              <a:ext uri="{FF2B5EF4-FFF2-40B4-BE49-F238E27FC236}">
                <a16:creationId xmlns:a16="http://schemas.microsoft.com/office/drawing/2014/main" id="{91B9AD2F-2A5D-445C-8F7F-F131143868BC}"/>
              </a:ext>
            </a:extLst>
          </p:cNvPr>
          <p:cNvSpPr/>
          <p:nvPr/>
        </p:nvSpPr>
        <p:spPr>
          <a:xfrm>
            <a:off x="2463205" y="5815135"/>
            <a:ext cx="498855" cy="461665"/>
          </a:xfrm>
          <a:prstGeom prst="rect">
            <a:avLst/>
          </a:prstGeom>
        </p:spPr>
        <p:txBody>
          <a:bodyPr wrap="none">
            <a:spAutoFit/>
          </a:bodyPr>
          <a:lstStyle/>
          <a:p>
            <a:r>
              <a:rPr lang="en-GB" sz="2400" dirty="0">
                <a:latin typeface="Myriad Pro" panose="020B0503030403020204" pitchFamily="34" charset="0"/>
              </a:rPr>
              <a:t>10</a:t>
            </a:r>
            <a:endParaRPr lang="en-GB" sz="2400" dirty="0"/>
          </a:p>
        </p:txBody>
      </p:sp>
      <p:sp>
        <p:nvSpPr>
          <p:cNvPr id="2" name="Text Placeholder 1">
            <a:extLst>
              <a:ext uri="{FF2B5EF4-FFF2-40B4-BE49-F238E27FC236}">
                <a16:creationId xmlns:a16="http://schemas.microsoft.com/office/drawing/2014/main" id="{54614A24-676E-4D2A-A865-26C71976297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3:10</a:t>
            </a:r>
          </a:p>
        </p:txBody>
      </p:sp>
      <p:sp>
        <p:nvSpPr>
          <p:cNvPr id="3" name="Rectangle 2">
            <a:extLst>
              <a:ext uri="{FF2B5EF4-FFF2-40B4-BE49-F238E27FC236}">
                <a16:creationId xmlns:a16="http://schemas.microsoft.com/office/drawing/2014/main" id="{97D56FC5-9037-4DE1-8676-D03864B20933}"/>
              </a:ext>
            </a:extLst>
          </p:cNvPr>
          <p:cNvSpPr/>
          <p:nvPr/>
        </p:nvSpPr>
        <p:spPr>
          <a:xfrm>
            <a:off x="1691680" y="740226"/>
            <a:ext cx="6336704" cy="461665"/>
          </a:xfrm>
          <a:prstGeom prst="rect">
            <a:avLst/>
          </a:prstGeom>
        </p:spPr>
        <p:txBody>
          <a:bodyPr wrap="none">
            <a:spAutoFit/>
          </a:bodyPr>
          <a:lstStyle/>
          <a:p>
            <a:pPr>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Match each equation with the correct answer.</a:t>
            </a:r>
            <a:r>
              <a:rPr lang="en-GB" sz="2400" dirty="0">
                <a:latin typeface="Myriad Pro" panose="020B0503030403020204" pitchFamily="34" charset="0"/>
              </a:rPr>
              <a:t> </a:t>
            </a:r>
            <a:r>
              <a:rPr lang="en-GB" sz="2400" dirty="0">
                <a:latin typeface="Myriad Pro" panose="020B050303040302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CCD23C99-CCB8-4335-A233-9A8B7E2A0B0F}"/>
              </a:ext>
            </a:extLst>
          </p:cNvPr>
          <p:cNvSpPr/>
          <p:nvPr/>
        </p:nvSpPr>
        <p:spPr>
          <a:xfrm>
            <a:off x="774456" y="1268956"/>
            <a:ext cx="2888932" cy="1200329"/>
          </a:xfrm>
          <a:prstGeom prst="rect">
            <a:avLst/>
          </a:prstGeom>
          <a:ln w="12700">
            <a:solidFill>
              <a:schemeClr val="tx1"/>
            </a:solidFill>
          </a:ln>
        </p:spPr>
        <p:txBody>
          <a:bodyPr wrap="none">
            <a:spAutoFit/>
          </a:bodyPr>
          <a:lstStyle/>
          <a:p>
            <a:pPr algn="ctr"/>
            <a:r>
              <a:rPr lang="en-GB" sz="2400" dirty="0">
                <a:latin typeface="Myriad Pro" panose="020B0503030403020204" pitchFamily="34" charset="0"/>
              </a:rPr>
              <a:t>50 eggs are grouped </a:t>
            </a:r>
            <a:br>
              <a:rPr lang="en-GB" sz="2400" dirty="0">
                <a:latin typeface="Myriad Pro" panose="020B0503030403020204" pitchFamily="34" charset="0"/>
              </a:rPr>
            </a:br>
            <a:r>
              <a:rPr lang="en-GB" sz="2400" dirty="0">
                <a:latin typeface="Myriad Pro" panose="020B0503030403020204" pitchFamily="34" charset="0"/>
              </a:rPr>
              <a:t>into boxes of 10.</a:t>
            </a:r>
            <a:br>
              <a:rPr lang="en-GB" sz="2400" dirty="0">
                <a:latin typeface="Myriad Pro" panose="020B0503030403020204" pitchFamily="34" charset="0"/>
              </a:rPr>
            </a:br>
            <a:r>
              <a:rPr lang="en-GB" sz="2400" dirty="0">
                <a:latin typeface="Myriad Pro" panose="020B0503030403020204" pitchFamily="34" charset="0"/>
                <a:ea typeface="Calibri" panose="020F0502020204030204" pitchFamily="34" charset="0"/>
                <a:cs typeface="Times New Roman" panose="02020603050405020304" pitchFamily="18" charset="0"/>
              </a:rPr>
              <a:t> </a:t>
            </a:r>
          </a:p>
        </p:txBody>
      </p:sp>
      <p:sp>
        <p:nvSpPr>
          <p:cNvPr id="5" name="Rectangle 4">
            <a:extLst>
              <a:ext uri="{FF2B5EF4-FFF2-40B4-BE49-F238E27FC236}">
                <a16:creationId xmlns:a16="http://schemas.microsoft.com/office/drawing/2014/main" id="{0A1B6F3D-350A-4E0F-8D2D-B87D47AEC6F6}"/>
              </a:ext>
            </a:extLst>
          </p:cNvPr>
          <p:cNvSpPr/>
          <p:nvPr/>
        </p:nvSpPr>
        <p:spPr>
          <a:xfrm>
            <a:off x="755575" y="2563020"/>
            <a:ext cx="2888931" cy="1200329"/>
          </a:xfrm>
          <a:prstGeom prst="rect">
            <a:avLst/>
          </a:prstGeom>
          <a:ln w="12700">
            <a:solidFill>
              <a:schemeClr val="tx1"/>
            </a:solidFill>
          </a:ln>
        </p:spPr>
        <p:txBody>
          <a:bodyPr wrap="square">
            <a:spAutoFit/>
          </a:bodyPr>
          <a:lstStyle/>
          <a:p>
            <a:pPr algn="ctr"/>
            <a:r>
              <a:rPr lang="en-US" sz="2400" dirty="0">
                <a:latin typeface="Myriad Pro" panose="020B0503030403020204" pitchFamily="34" charset="0"/>
              </a:rPr>
              <a:t>50 eggs are shared </a:t>
            </a:r>
            <a:br>
              <a:rPr lang="en-US" sz="2400" dirty="0">
                <a:latin typeface="Myriad Pro" panose="020B0503030403020204" pitchFamily="34" charset="0"/>
              </a:rPr>
            </a:br>
            <a:r>
              <a:rPr lang="en-US" sz="2400" dirty="0">
                <a:latin typeface="Myriad Pro" panose="020B0503030403020204" pitchFamily="34" charset="0"/>
              </a:rPr>
              <a:t>among 10 boxes.</a:t>
            </a:r>
            <a:r>
              <a:rPr lang="en-GB" sz="2400" dirty="0">
                <a:latin typeface="Myriad Pro" panose="020B0503030403020204" pitchFamily="34" charset="0"/>
              </a:rPr>
              <a:t> </a:t>
            </a:r>
            <a:br>
              <a:rPr lang="en-GB" sz="2400" dirty="0">
                <a:latin typeface="Myriad Pro" panose="020B0503030403020204" pitchFamily="34" charset="0"/>
              </a:rPr>
            </a:br>
            <a:r>
              <a:rPr lang="en-GB" sz="2400" dirty="0">
                <a:latin typeface="Myriad Pro" panose="020B0503030403020204" pitchFamily="34" charset="0"/>
                <a:ea typeface="Calibri" panose="020F0502020204030204" pitchFamily="34" charset="0"/>
                <a:cs typeface="Times New Roman" panose="02020603050405020304" pitchFamily="18" charset="0"/>
              </a:rPr>
              <a:t> </a:t>
            </a:r>
          </a:p>
        </p:txBody>
      </p:sp>
      <p:sp>
        <p:nvSpPr>
          <p:cNvPr id="6" name="Rectangle 5">
            <a:extLst>
              <a:ext uri="{FF2B5EF4-FFF2-40B4-BE49-F238E27FC236}">
                <a16:creationId xmlns:a16="http://schemas.microsoft.com/office/drawing/2014/main" id="{0203557A-5FB8-4480-8995-862521DE23B9}"/>
              </a:ext>
            </a:extLst>
          </p:cNvPr>
          <p:cNvSpPr/>
          <p:nvPr/>
        </p:nvSpPr>
        <p:spPr>
          <a:xfrm>
            <a:off x="774455" y="3813108"/>
            <a:ext cx="2888932" cy="1200329"/>
          </a:xfrm>
          <a:prstGeom prst="rect">
            <a:avLst/>
          </a:prstGeom>
          <a:ln w="12700">
            <a:solidFill>
              <a:schemeClr val="tx1"/>
            </a:solidFill>
          </a:ln>
        </p:spPr>
        <p:txBody>
          <a:bodyPr wrap="square">
            <a:spAutoFit/>
          </a:bodyPr>
          <a:lstStyle/>
          <a:p>
            <a:pPr algn="ctr"/>
            <a:r>
              <a:rPr lang="en-US" sz="2400" dirty="0">
                <a:latin typeface="Myriad Pro" panose="020B0503030403020204" pitchFamily="34" charset="0"/>
              </a:rPr>
              <a:t>50 eggs are shared </a:t>
            </a:r>
            <a:br>
              <a:rPr lang="en-US" sz="2400" dirty="0">
                <a:latin typeface="Myriad Pro" panose="020B0503030403020204" pitchFamily="34" charset="0"/>
              </a:rPr>
            </a:br>
            <a:r>
              <a:rPr lang="en-US" sz="2400" dirty="0">
                <a:latin typeface="Myriad Pro" panose="020B0503030403020204" pitchFamily="34" charset="0"/>
              </a:rPr>
              <a:t>between 5 boxes.</a:t>
            </a:r>
            <a:r>
              <a:rPr lang="en-GB" sz="2400" dirty="0">
                <a:latin typeface="Myriad Pro" panose="020B0503030403020204" pitchFamily="34" charset="0"/>
              </a:rPr>
              <a:t> </a:t>
            </a:r>
            <a:br>
              <a:rPr lang="en-GB" sz="2400" dirty="0">
                <a:latin typeface="Myriad Pro" panose="020B0503030403020204" pitchFamily="34" charset="0"/>
              </a:rPr>
            </a:b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0015DF7-27EE-422B-8F00-1E521BF9AA48}"/>
              </a:ext>
            </a:extLst>
          </p:cNvPr>
          <p:cNvSpPr/>
          <p:nvPr/>
        </p:nvSpPr>
        <p:spPr>
          <a:xfrm>
            <a:off x="5919854" y="1455963"/>
            <a:ext cx="2231828" cy="830997"/>
          </a:xfrm>
          <a:prstGeom prst="rect">
            <a:avLst/>
          </a:prstGeom>
          <a:ln w="12700">
            <a:solidFill>
              <a:schemeClr val="tx1"/>
            </a:solidFill>
          </a:ln>
        </p:spPr>
        <p:txBody>
          <a:bodyPr wrap="square">
            <a:spAutoFit/>
          </a:bodyPr>
          <a:lstStyle/>
          <a:p>
            <a:pPr algn="ctr"/>
            <a:r>
              <a:rPr lang="en-GB" sz="2400" dirty="0">
                <a:solidFill>
                  <a:srgbClr val="FFFFFF"/>
                </a:solidFill>
                <a:latin typeface="Myriad Pro" panose="020B0503030403020204" pitchFamily="34" charset="0"/>
              </a:rPr>
              <a:t>10</a:t>
            </a:r>
            <a:r>
              <a:rPr lang="en-GB" sz="2400" dirty="0">
                <a:latin typeface="Myriad Pro" panose="020B0503030403020204" pitchFamily="34" charset="0"/>
              </a:rPr>
              <a:t> boxes are </a:t>
            </a:r>
            <a:br>
              <a:rPr lang="en-GB" sz="2400" dirty="0">
                <a:latin typeface="Myriad Pro" panose="020B0503030403020204" pitchFamily="34" charset="0"/>
              </a:rPr>
            </a:br>
            <a:r>
              <a:rPr lang="en-GB" sz="2400" dirty="0">
                <a:latin typeface="Myriad Pro" panose="020B0503030403020204" pitchFamily="34" charset="0"/>
              </a:rPr>
              <a:t>needed</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4F2ADE3-87F5-4776-A0E1-E28F420631A6}"/>
              </a:ext>
            </a:extLst>
          </p:cNvPr>
          <p:cNvSpPr/>
          <p:nvPr/>
        </p:nvSpPr>
        <p:spPr>
          <a:xfrm>
            <a:off x="5919854" y="2725697"/>
            <a:ext cx="2231829" cy="830997"/>
          </a:xfrm>
          <a:prstGeom prst="rect">
            <a:avLst/>
          </a:prstGeom>
          <a:ln w="12700">
            <a:solidFill>
              <a:schemeClr val="tx1"/>
            </a:solidFill>
          </a:ln>
        </p:spPr>
        <p:txBody>
          <a:bodyPr wrap="square">
            <a:spAutoFit/>
          </a:bodyPr>
          <a:lstStyle/>
          <a:p>
            <a:pPr algn="ctr"/>
            <a:r>
              <a:rPr lang="en-GB" sz="2400" dirty="0">
                <a:solidFill>
                  <a:srgbClr val="FFFFFF"/>
                </a:solidFill>
                <a:latin typeface="Myriad Pro" panose="020B0503030403020204" pitchFamily="34" charset="0"/>
              </a:rPr>
              <a:t>5 </a:t>
            </a:r>
            <a:r>
              <a:rPr lang="en-GB" sz="2400" dirty="0">
                <a:latin typeface="Myriad Pro" panose="020B0503030403020204" pitchFamily="34" charset="0"/>
              </a:rPr>
              <a:t>boxes are </a:t>
            </a:r>
            <a:br>
              <a:rPr lang="en-GB" sz="2400" dirty="0">
                <a:latin typeface="Myriad Pro" panose="020B0503030403020204" pitchFamily="34" charset="0"/>
              </a:rPr>
            </a:br>
            <a:r>
              <a:rPr lang="en-GB" sz="2400" dirty="0">
                <a:latin typeface="Myriad Pro" panose="020B0503030403020204" pitchFamily="34" charset="0"/>
              </a:rPr>
              <a:t>needed</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EF47112-A1CA-486A-A531-68812D37F83A}"/>
              </a:ext>
            </a:extLst>
          </p:cNvPr>
          <p:cNvSpPr/>
          <p:nvPr/>
        </p:nvSpPr>
        <p:spPr>
          <a:xfrm>
            <a:off x="5928458" y="4015198"/>
            <a:ext cx="2231829" cy="830997"/>
          </a:xfrm>
          <a:prstGeom prst="rect">
            <a:avLst/>
          </a:prstGeom>
          <a:ln w="12700">
            <a:solidFill>
              <a:schemeClr val="tx1"/>
            </a:solidFill>
          </a:ln>
        </p:spPr>
        <p:txBody>
          <a:bodyPr wrap="square">
            <a:spAutoFit/>
          </a:bodyPr>
          <a:lstStyle/>
          <a:p>
            <a:pPr algn="ctr"/>
            <a:r>
              <a:rPr lang="en-GB" sz="2400" dirty="0">
                <a:latin typeface="Myriad Pro" panose="020B0503030403020204" pitchFamily="34" charset="0"/>
              </a:rPr>
              <a:t>  </a:t>
            </a:r>
            <a:r>
              <a:rPr lang="en-GB" sz="1200" dirty="0">
                <a:latin typeface="Myriad Pro" panose="020B0503030403020204" pitchFamily="34" charset="0"/>
              </a:rPr>
              <a:t> </a:t>
            </a:r>
            <a:r>
              <a:rPr lang="en-GB" sz="2400" dirty="0">
                <a:latin typeface="Myriad Pro" panose="020B0503030403020204" pitchFamily="34" charset="0"/>
              </a:rPr>
              <a:t>eggs go into </a:t>
            </a:r>
            <a:br>
              <a:rPr lang="en-GB" sz="2400" dirty="0">
                <a:latin typeface="Myriad Pro" panose="020B0503030403020204" pitchFamily="34" charset="0"/>
              </a:rPr>
            </a:br>
            <a:r>
              <a:rPr lang="en-GB" sz="2400" dirty="0">
                <a:latin typeface="Myriad Pro" panose="020B0503030403020204" pitchFamily="34" charset="0"/>
              </a:rPr>
              <a:t>each box</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9302CA7-32E9-43A6-8347-E9782D16772F}"/>
              </a:ext>
            </a:extLst>
          </p:cNvPr>
          <p:cNvSpPr/>
          <p:nvPr/>
        </p:nvSpPr>
        <p:spPr>
          <a:xfrm>
            <a:off x="5790492" y="5265165"/>
            <a:ext cx="2490554" cy="830997"/>
          </a:xfrm>
          <a:prstGeom prst="rect">
            <a:avLst/>
          </a:prstGeom>
          <a:ln w="12700">
            <a:solidFill>
              <a:schemeClr val="tx1"/>
            </a:solidFill>
          </a:ln>
        </p:spPr>
        <p:txBody>
          <a:bodyPr wrap="none">
            <a:spAutoFit/>
          </a:bodyPr>
          <a:lstStyle/>
          <a:p>
            <a:pPr algn="ctr"/>
            <a:r>
              <a:rPr lang="en-GB" sz="2400" dirty="0">
                <a:solidFill>
                  <a:srgbClr val="FFFFFF"/>
                </a:solidFill>
                <a:latin typeface="Myriad Pro" panose="020B0503030403020204" pitchFamily="34" charset="0"/>
              </a:rPr>
              <a:t>10</a:t>
            </a:r>
            <a:r>
              <a:rPr lang="en-GB" sz="2400" dirty="0">
                <a:latin typeface="Myriad Pro" panose="020B0503030403020204" pitchFamily="34" charset="0"/>
              </a:rPr>
              <a:t>  eggs go into </a:t>
            </a:r>
            <a:br>
              <a:rPr lang="en-GB" sz="2400" dirty="0">
                <a:latin typeface="Myriad Pro" panose="020B0503030403020204" pitchFamily="34" charset="0"/>
              </a:rPr>
            </a:br>
            <a:r>
              <a:rPr lang="en-GB" sz="2400" dirty="0">
                <a:latin typeface="Myriad Pro" panose="020B0503030403020204" pitchFamily="34" charset="0"/>
              </a:rPr>
              <a:t>each box</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1A2366D9-44D3-4799-A041-7F977860B925}"/>
              </a:ext>
            </a:extLst>
          </p:cNvPr>
          <p:cNvSpPr/>
          <p:nvPr/>
        </p:nvSpPr>
        <p:spPr>
          <a:xfrm>
            <a:off x="2656574" y="2011886"/>
            <a:ext cx="341760" cy="461665"/>
          </a:xfrm>
          <a:prstGeom prst="rect">
            <a:avLst/>
          </a:prstGeom>
        </p:spPr>
        <p:txBody>
          <a:bodyPr wrap="none">
            <a:spAutoFit/>
          </a:bodyPr>
          <a:lstStyle/>
          <a:p>
            <a:r>
              <a:rPr lang="en-GB" sz="2400" dirty="0">
                <a:latin typeface="Myriad Pro" panose="020B0503030403020204" pitchFamily="34" charset="0"/>
              </a:rPr>
              <a:t>5</a:t>
            </a:r>
            <a:endParaRPr lang="en-GB" sz="2400" dirty="0"/>
          </a:p>
        </p:txBody>
      </p:sp>
      <p:sp>
        <p:nvSpPr>
          <p:cNvPr id="13" name="Rectangle 12">
            <a:extLst>
              <a:ext uri="{FF2B5EF4-FFF2-40B4-BE49-F238E27FC236}">
                <a16:creationId xmlns:a16="http://schemas.microsoft.com/office/drawing/2014/main" id="{EBEA64C4-2A4E-407D-B728-2AC478785655}"/>
              </a:ext>
            </a:extLst>
          </p:cNvPr>
          <p:cNvSpPr/>
          <p:nvPr/>
        </p:nvSpPr>
        <p:spPr>
          <a:xfrm>
            <a:off x="1403648" y="2007620"/>
            <a:ext cx="1441420" cy="461665"/>
          </a:xfrm>
          <a:prstGeom prst="rect">
            <a:avLst/>
          </a:prstGeom>
        </p:spPr>
        <p:txBody>
          <a:bodyPr wrap="none">
            <a:spAutoFit/>
          </a:bodyPr>
          <a:lstStyle/>
          <a:p>
            <a:r>
              <a:rPr lang="en-GB" sz="2400" dirty="0">
                <a:latin typeface="Myriad Pro" panose="020B0503030403020204" pitchFamily="34" charset="0"/>
              </a:rPr>
              <a:t>50 ÷ 10 = </a:t>
            </a:r>
            <a:endParaRPr lang="en-GB" sz="2400" dirty="0"/>
          </a:p>
        </p:txBody>
      </p:sp>
      <p:sp>
        <p:nvSpPr>
          <p:cNvPr id="15" name="Rectangle 14">
            <a:extLst>
              <a:ext uri="{FF2B5EF4-FFF2-40B4-BE49-F238E27FC236}">
                <a16:creationId xmlns:a16="http://schemas.microsoft.com/office/drawing/2014/main" id="{AD41262F-D971-46B0-BD79-DBECEE67F970}"/>
              </a:ext>
            </a:extLst>
          </p:cNvPr>
          <p:cNvSpPr/>
          <p:nvPr/>
        </p:nvSpPr>
        <p:spPr>
          <a:xfrm>
            <a:off x="1403648" y="3279696"/>
            <a:ext cx="1441420" cy="461665"/>
          </a:xfrm>
          <a:prstGeom prst="rect">
            <a:avLst/>
          </a:prstGeom>
        </p:spPr>
        <p:txBody>
          <a:bodyPr wrap="none">
            <a:spAutoFit/>
          </a:bodyPr>
          <a:lstStyle/>
          <a:p>
            <a:r>
              <a:rPr lang="en-GB" sz="2400" dirty="0">
                <a:latin typeface="Myriad Pro" panose="020B0503030403020204" pitchFamily="34" charset="0"/>
              </a:rPr>
              <a:t>50 ÷ 10 = </a:t>
            </a:r>
            <a:endParaRPr lang="en-GB" sz="2400" dirty="0"/>
          </a:p>
        </p:txBody>
      </p:sp>
      <p:sp>
        <p:nvSpPr>
          <p:cNvPr id="19" name="Rectangle 18">
            <a:extLst>
              <a:ext uri="{FF2B5EF4-FFF2-40B4-BE49-F238E27FC236}">
                <a16:creationId xmlns:a16="http://schemas.microsoft.com/office/drawing/2014/main" id="{E55D5288-6D1F-4B3C-8272-0E7A5B093606}"/>
              </a:ext>
            </a:extLst>
          </p:cNvPr>
          <p:cNvSpPr/>
          <p:nvPr/>
        </p:nvSpPr>
        <p:spPr>
          <a:xfrm>
            <a:off x="1427038" y="4547506"/>
            <a:ext cx="1284326" cy="461665"/>
          </a:xfrm>
          <a:prstGeom prst="rect">
            <a:avLst/>
          </a:prstGeom>
        </p:spPr>
        <p:txBody>
          <a:bodyPr wrap="none">
            <a:spAutoFit/>
          </a:bodyPr>
          <a:lstStyle/>
          <a:p>
            <a:r>
              <a:rPr lang="en-GB" sz="2400" dirty="0">
                <a:latin typeface="Myriad Pro" panose="020B0503030403020204" pitchFamily="34" charset="0"/>
              </a:rPr>
              <a:t>50 ÷ 5 = </a:t>
            </a:r>
            <a:endParaRPr lang="en-GB" sz="2400" dirty="0"/>
          </a:p>
        </p:txBody>
      </p:sp>
      <p:cxnSp>
        <p:nvCxnSpPr>
          <p:cNvPr id="21" name="Straight Connector 20">
            <a:extLst>
              <a:ext uri="{FF2B5EF4-FFF2-40B4-BE49-F238E27FC236}">
                <a16:creationId xmlns:a16="http://schemas.microsoft.com/office/drawing/2014/main" id="{EC8DBA21-52CF-4350-AC63-09C83129506C}"/>
              </a:ext>
            </a:extLst>
          </p:cNvPr>
          <p:cNvCxnSpPr>
            <a:stCxn id="4" idx="3"/>
            <a:endCxn id="9" idx="1"/>
          </p:cNvCxnSpPr>
          <p:nvPr/>
        </p:nvCxnSpPr>
        <p:spPr bwMode="auto">
          <a:xfrm>
            <a:off x="3663388" y="1869121"/>
            <a:ext cx="2256466" cy="12720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a:extLst>
              <a:ext uri="{FF2B5EF4-FFF2-40B4-BE49-F238E27FC236}">
                <a16:creationId xmlns:a16="http://schemas.microsoft.com/office/drawing/2014/main" id="{BCE86651-6C07-4231-8A0E-D1E9FDC740BA}"/>
              </a:ext>
            </a:extLst>
          </p:cNvPr>
          <p:cNvSpPr/>
          <p:nvPr/>
        </p:nvSpPr>
        <p:spPr>
          <a:xfrm>
            <a:off x="6229753" y="2725697"/>
            <a:ext cx="341760" cy="461665"/>
          </a:xfrm>
          <a:prstGeom prst="rect">
            <a:avLst/>
          </a:prstGeom>
        </p:spPr>
        <p:txBody>
          <a:bodyPr wrap="none">
            <a:spAutoFit/>
          </a:bodyPr>
          <a:lstStyle/>
          <a:p>
            <a:r>
              <a:rPr lang="en-GB" sz="2400" dirty="0">
                <a:latin typeface="Myriad Pro" panose="020B0503030403020204" pitchFamily="34" charset="0"/>
              </a:rPr>
              <a:t>5</a:t>
            </a:r>
            <a:endParaRPr lang="en-GB" sz="2400" dirty="0"/>
          </a:p>
        </p:txBody>
      </p:sp>
      <p:sp>
        <p:nvSpPr>
          <p:cNvPr id="23" name="Rectangle 22">
            <a:extLst>
              <a:ext uri="{FF2B5EF4-FFF2-40B4-BE49-F238E27FC236}">
                <a16:creationId xmlns:a16="http://schemas.microsoft.com/office/drawing/2014/main" id="{BA865D5D-6BD7-4421-ABEB-824B97C7F14C}"/>
              </a:ext>
            </a:extLst>
          </p:cNvPr>
          <p:cNvSpPr/>
          <p:nvPr/>
        </p:nvSpPr>
        <p:spPr>
          <a:xfrm>
            <a:off x="2656574" y="3279696"/>
            <a:ext cx="341760" cy="461665"/>
          </a:xfrm>
          <a:prstGeom prst="rect">
            <a:avLst/>
          </a:prstGeom>
        </p:spPr>
        <p:txBody>
          <a:bodyPr wrap="none">
            <a:spAutoFit/>
          </a:bodyPr>
          <a:lstStyle/>
          <a:p>
            <a:r>
              <a:rPr lang="en-GB" sz="2400" dirty="0">
                <a:latin typeface="Myriad Pro" panose="020B0503030403020204" pitchFamily="34" charset="0"/>
              </a:rPr>
              <a:t>5</a:t>
            </a:r>
            <a:endParaRPr lang="en-GB" sz="2400" dirty="0"/>
          </a:p>
        </p:txBody>
      </p:sp>
      <p:sp>
        <p:nvSpPr>
          <p:cNvPr id="24" name="Rectangle 23">
            <a:extLst>
              <a:ext uri="{FF2B5EF4-FFF2-40B4-BE49-F238E27FC236}">
                <a16:creationId xmlns:a16="http://schemas.microsoft.com/office/drawing/2014/main" id="{EE20D4C1-116B-45B1-BB23-984641A57ED3}"/>
              </a:ext>
            </a:extLst>
          </p:cNvPr>
          <p:cNvSpPr/>
          <p:nvPr/>
        </p:nvSpPr>
        <p:spPr>
          <a:xfrm>
            <a:off x="2534838" y="4556038"/>
            <a:ext cx="498855" cy="461665"/>
          </a:xfrm>
          <a:prstGeom prst="rect">
            <a:avLst/>
          </a:prstGeom>
        </p:spPr>
        <p:txBody>
          <a:bodyPr wrap="none">
            <a:spAutoFit/>
          </a:bodyPr>
          <a:lstStyle/>
          <a:p>
            <a:r>
              <a:rPr lang="en-GB" sz="2400" dirty="0">
                <a:latin typeface="Myriad Pro" panose="020B0503030403020204" pitchFamily="34" charset="0"/>
              </a:rPr>
              <a:t>10</a:t>
            </a:r>
            <a:endParaRPr lang="en-GB" sz="2400" dirty="0"/>
          </a:p>
        </p:txBody>
      </p:sp>
      <p:sp>
        <p:nvSpPr>
          <p:cNvPr id="26" name="Rectangle 25">
            <a:extLst>
              <a:ext uri="{FF2B5EF4-FFF2-40B4-BE49-F238E27FC236}">
                <a16:creationId xmlns:a16="http://schemas.microsoft.com/office/drawing/2014/main" id="{0AF45F7A-CE0B-499F-A0F2-A0F16959428D}"/>
              </a:ext>
            </a:extLst>
          </p:cNvPr>
          <p:cNvSpPr/>
          <p:nvPr/>
        </p:nvSpPr>
        <p:spPr>
          <a:xfrm>
            <a:off x="2468421" y="5820046"/>
            <a:ext cx="498855" cy="461665"/>
          </a:xfrm>
          <a:prstGeom prst="rect">
            <a:avLst/>
          </a:prstGeom>
        </p:spPr>
        <p:txBody>
          <a:bodyPr wrap="none">
            <a:spAutoFit/>
          </a:bodyPr>
          <a:lstStyle/>
          <a:p>
            <a:r>
              <a:rPr lang="en-GB" sz="2400" dirty="0">
                <a:latin typeface="Myriad Pro" panose="020B0503030403020204" pitchFamily="34" charset="0"/>
              </a:rPr>
              <a:t>10</a:t>
            </a:r>
            <a:endParaRPr lang="en-GB" sz="2400" dirty="0"/>
          </a:p>
        </p:txBody>
      </p:sp>
      <p:sp>
        <p:nvSpPr>
          <p:cNvPr id="27" name="Rectangle 26">
            <a:extLst>
              <a:ext uri="{FF2B5EF4-FFF2-40B4-BE49-F238E27FC236}">
                <a16:creationId xmlns:a16="http://schemas.microsoft.com/office/drawing/2014/main" id="{11490633-EA71-4A98-BC80-D7E4800D8B48}"/>
              </a:ext>
            </a:extLst>
          </p:cNvPr>
          <p:cNvSpPr/>
          <p:nvPr/>
        </p:nvSpPr>
        <p:spPr>
          <a:xfrm>
            <a:off x="6156176" y="1455963"/>
            <a:ext cx="498855" cy="461665"/>
          </a:xfrm>
          <a:prstGeom prst="rect">
            <a:avLst/>
          </a:prstGeom>
        </p:spPr>
        <p:txBody>
          <a:bodyPr wrap="none">
            <a:spAutoFit/>
          </a:bodyPr>
          <a:lstStyle/>
          <a:p>
            <a:r>
              <a:rPr lang="en-GB" sz="2400" dirty="0">
                <a:latin typeface="Myriad Pro" panose="020B0503030403020204" pitchFamily="34" charset="0"/>
              </a:rPr>
              <a:t>10</a:t>
            </a:r>
            <a:endParaRPr lang="en-GB" sz="2400" dirty="0"/>
          </a:p>
        </p:txBody>
      </p:sp>
      <p:sp>
        <p:nvSpPr>
          <p:cNvPr id="28" name="Rectangle 27">
            <a:extLst>
              <a:ext uri="{FF2B5EF4-FFF2-40B4-BE49-F238E27FC236}">
                <a16:creationId xmlns:a16="http://schemas.microsoft.com/office/drawing/2014/main" id="{D6E1B86D-4C59-4EB0-A64C-27F1B7D157A5}"/>
              </a:ext>
            </a:extLst>
          </p:cNvPr>
          <p:cNvSpPr/>
          <p:nvPr/>
        </p:nvSpPr>
        <p:spPr>
          <a:xfrm>
            <a:off x="5930128" y="5266888"/>
            <a:ext cx="498855" cy="461665"/>
          </a:xfrm>
          <a:prstGeom prst="rect">
            <a:avLst/>
          </a:prstGeom>
        </p:spPr>
        <p:txBody>
          <a:bodyPr wrap="none">
            <a:spAutoFit/>
          </a:bodyPr>
          <a:lstStyle/>
          <a:p>
            <a:r>
              <a:rPr lang="en-GB" sz="2400" dirty="0">
                <a:latin typeface="Myriad Pro" panose="020B0503030403020204" pitchFamily="34" charset="0"/>
              </a:rPr>
              <a:t>10</a:t>
            </a:r>
            <a:endParaRPr lang="en-GB" sz="2400" dirty="0"/>
          </a:p>
        </p:txBody>
      </p:sp>
      <p:sp>
        <p:nvSpPr>
          <p:cNvPr id="29" name="Rectangle 28">
            <a:extLst>
              <a:ext uri="{FF2B5EF4-FFF2-40B4-BE49-F238E27FC236}">
                <a16:creationId xmlns:a16="http://schemas.microsoft.com/office/drawing/2014/main" id="{8BB62F3D-48F1-4AA4-9CAA-E0E850163588}"/>
              </a:ext>
            </a:extLst>
          </p:cNvPr>
          <p:cNvSpPr/>
          <p:nvPr/>
        </p:nvSpPr>
        <p:spPr>
          <a:xfrm>
            <a:off x="6048363" y="4005064"/>
            <a:ext cx="341760" cy="461665"/>
          </a:xfrm>
          <a:prstGeom prst="rect">
            <a:avLst/>
          </a:prstGeom>
        </p:spPr>
        <p:txBody>
          <a:bodyPr wrap="none">
            <a:spAutoFit/>
          </a:bodyPr>
          <a:lstStyle/>
          <a:p>
            <a:r>
              <a:rPr lang="en-GB" sz="2400" dirty="0">
                <a:latin typeface="Myriad Pro" panose="020B0503030403020204" pitchFamily="34" charset="0"/>
              </a:rPr>
              <a:t>5</a:t>
            </a:r>
            <a:endParaRPr lang="en-GB" sz="2400" dirty="0"/>
          </a:p>
        </p:txBody>
      </p:sp>
      <p:cxnSp>
        <p:nvCxnSpPr>
          <p:cNvPr id="42" name="Straight Connector 41">
            <a:extLst>
              <a:ext uri="{FF2B5EF4-FFF2-40B4-BE49-F238E27FC236}">
                <a16:creationId xmlns:a16="http://schemas.microsoft.com/office/drawing/2014/main" id="{15CD00F6-A794-4880-BEF7-E5955B9E0BEA}"/>
              </a:ext>
            </a:extLst>
          </p:cNvPr>
          <p:cNvCxnSpPr>
            <a:cxnSpLocks/>
            <a:stCxn id="35" idx="3"/>
            <a:endCxn id="10" idx="1"/>
          </p:cNvCxnSpPr>
          <p:nvPr/>
        </p:nvCxnSpPr>
        <p:spPr bwMode="auto">
          <a:xfrm>
            <a:off x="3654781" y="3147247"/>
            <a:ext cx="2273677" cy="128345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961E1C41-8173-46DF-90B0-4E7447F32346}"/>
              </a:ext>
            </a:extLst>
          </p:cNvPr>
          <p:cNvCxnSpPr>
            <a:cxnSpLocks/>
            <a:stCxn id="6" idx="3"/>
          </p:cNvCxnSpPr>
          <p:nvPr/>
        </p:nvCxnSpPr>
        <p:spPr bwMode="auto">
          <a:xfrm>
            <a:off x="3663387" y="4413273"/>
            <a:ext cx="2256466" cy="128473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40C3560C-CABC-4239-9270-7E7F2EB6E77D}"/>
              </a:ext>
            </a:extLst>
          </p:cNvPr>
          <p:cNvCxnSpPr>
            <a:cxnSpLocks/>
          </p:cNvCxnSpPr>
          <p:nvPr/>
        </p:nvCxnSpPr>
        <p:spPr bwMode="auto">
          <a:xfrm flipV="1">
            <a:off x="3663386" y="1870953"/>
            <a:ext cx="2256467" cy="382653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a:extLst>
              <a:ext uri="{FF2B5EF4-FFF2-40B4-BE49-F238E27FC236}">
                <a16:creationId xmlns:a16="http://schemas.microsoft.com/office/drawing/2014/main" id="{38D6425D-32DB-4B5F-B701-A54345DAC89C}"/>
              </a:ext>
            </a:extLst>
          </p:cNvPr>
          <p:cNvSpPr/>
          <p:nvPr/>
        </p:nvSpPr>
        <p:spPr>
          <a:xfrm>
            <a:off x="1363642" y="5821788"/>
            <a:ext cx="1284326" cy="461665"/>
          </a:xfrm>
          <a:prstGeom prst="rect">
            <a:avLst/>
          </a:prstGeom>
        </p:spPr>
        <p:txBody>
          <a:bodyPr wrap="none">
            <a:spAutoFit/>
          </a:bodyPr>
          <a:lstStyle/>
          <a:p>
            <a:r>
              <a:rPr lang="en-GB" sz="2400" dirty="0">
                <a:latin typeface="Myriad Pro" panose="020B0503030403020204" pitchFamily="34" charset="0"/>
              </a:rPr>
              <a:t>50 ÷ 5 = </a:t>
            </a:r>
            <a:endParaRPr lang="en-GB" sz="2400" dirty="0"/>
          </a:p>
        </p:txBody>
      </p:sp>
      <p:sp>
        <p:nvSpPr>
          <p:cNvPr id="54" name="Rectangle 53">
            <a:extLst>
              <a:ext uri="{FF2B5EF4-FFF2-40B4-BE49-F238E27FC236}">
                <a16:creationId xmlns:a16="http://schemas.microsoft.com/office/drawing/2014/main" id="{9FD5185A-EDE2-438A-8EDB-C8188FD956A0}"/>
              </a:ext>
            </a:extLst>
          </p:cNvPr>
          <p:cNvSpPr/>
          <p:nvPr/>
        </p:nvSpPr>
        <p:spPr>
          <a:xfrm>
            <a:off x="5929030" y="4014496"/>
            <a:ext cx="2231829" cy="830997"/>
          </a:xfrm>
          <a:prstGeom prst="rect">
            <a:avLst/>
          </a:prstGeom>
          <a:ln w="12700">
            <a:solidFill>
              <a:schemeClr val="tx1"/>
            </a:solidFill>
          </a:ln>
        </p:spPr>
        <p:txBody>
          <a:bodyPr wrap="square">
            <a:spAutoFit/>
          </a:bodyPr>
          <a:lstStyle/>
          <a:p>
            <a:pPr algn="ctr"/>
            <a:r>
              <a:rPr lang="en-GB" sz="2400" dirty="0">
                <a:latin typeface="Myriad Pro" panose="020B0503030403020204" pitchFamily="34" charset="0"/>
              </a:rPr>
              <a:t>  </a:t>
            </a:r>
            <a:r>
              <a:rPr lang="en-GB" sz="1200" dirty="0">
                <a:latin typeface="Myriad Pro" panose="020B0503030403020204" pitchFamily="34" charset="0"/>
              </a:rPr>
              <a:t> </a:t>
            </a:r>
            <a:r>
              <a:rPr lang="en-GB" sz="2400" dirty="0">
                <a:latin typeface="Myriad Pro" panose="020B0503030403020204" pitchFamily="34" charset="0"/>
              </a:rPr>
              <a:t>eggs go into </a:t>
            </a:r>
            <a:r>
              <a:rPr lang="en-GB" sz="1200" dirty="0">
                <a:latin typeface="Myriad Pro" panose="020B0503030403020204" pitchFamily="34" charset="0"/>
              </a:rPr>
              <a:t> </a:t>
            </a:r>
            <a:r>
              <a:rPr lang="en-GB" sz="2400" dirty="0">
                <a:latin typeface="Myriad Pro" panose="020B0503030403020204" pitchFamily="34" charset="0"/>
              </a:rPr>
              <a:t>each box</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264DDFF2-F47A-4DA2-81EF-E0755003E1A8}"/>
              </a:ext>
            </a:extLst>
          </p:cNvPr>
          <p:cNvSpPr/>
          <p:nvPr/>
        </p:nvSpPr>
        <p:spPr>
          <a:xfrm>
            <a:off x="6038686" y="4006700"/>
            <a:ext cx="341760" cy="461665"/>
          </a:xfrm>
          <a:prstGeom prst="rect">
            <a:avLst/>
          </a:prstGeom>
        </p:spPr>
        <p:txBody>
          <a:bodyPr wrap="none">
            <a:spAutoFit/>
          </a:bodyPr>
          <a:lstStyle/>
          <a:p>
            <a:r>
              <a:rPr lang="en-GB" sz="2400" dirty="0">
                <a:latin typeface="Myriad Pro" panose="020B0503030403020204" pitchFamily="34" charset="0"/>
              </a:rPr>
              <a:t>5</a:t>
            </a:r>
            <a:endParaRPr lang="en-GB" sz="2400" dirty="0"/>
          </a:p>
        </p:txBody>
      </p:sp>
      <p:sp>
        <p:nvSpPr>
          <p:cNvPr id="56" name="Rectangle 55">
            <a:extLst>
              <a:ext uri="{FF2B5EF4-FFF2-40B4-BE49-F238E27FC236}">
                <a16:creationId xmlns:a16="http://schemas.microsoft.com/office/drawing/2014/main" id="{1F51B8DE-8F59-4AE1-8B8F-E43790784CA5}"/>
              </a:ext>
            </a:extLst>
          </p:cNvPr>
          <p:cNvSpPr/>
          <p:nvPr/>
        </p:nvSpPr>
        <p:spPr>
          <a:xfrm>
            <a:off x="5920023" y="2729648"/>
            <a:ext cx="2231829" cy="830997"/>
          </a:xfrm>
          <a:prstGeom prst="rect">
            <a:avLst/>
          </a:prstGeom>
          <a:ln w="12700">
            <a:solidFill>
              <a:schemeClr val="tx1"/>
            </a:solidFill>
          </a:ln>
        </p:spPr>
        <p:txBody>
          <a:bodyPr wrap="square">
            <a:spAutoFit/>
          </a:bodyPr>
          <a:lstStyle/>
          <a:p>
            <a:pPr algn="ctr"/>
            <a:r>
              <a:rPr lang="en-GB" sz="2400" dirty="0">
                <a:solidFill>
                  <a:srgbClr val="FFFFFF"/>
                </a:solidFill>
                <a:latin typeface="Myriad Pro" panose="020B0503030403020204" pitchFamily="34" charset="0"/>
              </a:rPr>
              <a:t>5 </a:t>
            </a:r>
            <a:r>
              <a:rPr lang="en-GB" sz="2400" dirty="0">
                <a:latin typeface="Myriad Pro" panose="020B0503030403020204" pitchFamily="34" charset="0"/>
              </a:rPr>
              <a:t>boxes are </a:t>
            </a:r>
            <a:br>
              <a:rPr lang="en-GB" sz="2400" dirty="0">
                <a:latin typeface="Myriad Pro" panose="020B0503030403020204" pitchFamily="34" charset="0"/>
              </a:rPr>
            </a:br>
            <a:r>
              <a:rPr lang="en-GB" sz="2400" dirty="0">
                <a:latin typeface="Myriad Pro" panose="020B0503030403020204" pitchFamily="34" charset="0"/>
              </a:rPr>
              <a:t>needed</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57" name="Rectangle 56">
            <a:extLst>
              <a:ext uri="{FF2B5EF4-FFF2-40B4-BE49-F238E27FC236}">
                <a16:creationId xmlns:a16="http://schemas.microsoft.com/office/drawing/2014/main" id="{5D963FF2-74B4-4CC9-BC8C-D87701C55AEC}"/>
              </a:ext>
            </a:extLst>
          </p:cNvPr>
          <p:cNvSpPr/>
          <p:nvPr/>
        </p:nvSpPr>
        <p:spPr>
          <a:xfrm>
            <a:off x="6229922" y="2729648"/>
            <a:ext cx="341760" cy="461665"/>
          </a:xfrm>
          <a:prstGeom prst="rect">
            <a:avLst/>
          </a:prstGeom>
        </p:spPr>
        <p:txBody>
          <a:bodyPr wrap="none">
            <a:spAutoFit/>
          </a:bodyPr>
          <a:lstStyle/>
          <a:p>
            <a:r>
              <a:rPr lang="en-GB" sz="2400" dirty="0">
                <a:latin typeface="Myriad Pro" panose="020B0503030403020204" pitchFamily="34" charset="0"/>
              </a:rPr>
              <a:t>5</a:t>
            </a:r>
            <a:endParaRPr lang="en-GB" sz="2400" dirty="0"/>
          </a:p>
        </p:txBody>
      </p:sp>
      <p:sp>
        <p:nvSpPr>
          <p:cNvPr id="58" name="Rectangle 57">
            <a:extLst>
              <a:ext uri="{FF2B5EF4-FFF2-40B4-BE49-F238E27FC236}">
                <a16:creationId xmlns:a16="http://schemas.microsoft.com/office/drawing/2014/main" id="{93CF298A-665D-487E-8388-4F4C815C452C}"/>
              </a:ext>
            </a:extLst>
          </p:cNvPr>
          <p:cNvSpPr/>
          <p:nvPr/>
        </p:nvSpPr>
        <p:spPr>
          <a:xfrm>
            <a:off x="5919604" y="1453962"/>
            <a:ext cx="2231828" cy="830997"/>
          </a:xfrm>
          <a:prstGeom prst="rect">
            <a:avLst/>
          </a:prstGeom>
          <a:ln w="12700">
            <a:solidFill>
              <a:schemeClr val="tx1"/>
            </a:solidFill>
          </a:ln>
        </p:spPr>
        <p:txBody>
          <a:bodyPr wrap="square">
            <a:spAutoFit/>
          </a:bodyPr>
          <a:lstStyle/>
          <a:p>
            <a:pPr algn="ctr"/>
            <a:r>
              <a:rPr lang="en-GB" sz="2400" dirty="0">
                <a:solidFill>
                  <a:srgbClr val="FFFFFF"/>
                </a:solidFill>
                <a:latin typeface="Myriad Pro" panose="020B0503030403020204" pitchFamily="34" charset="0"/>
              </a:rPr>
              <a:t>10</a:t>
            </a:r>
            <a:r>
              <a:rPr lang="en-GB" sz="2400" dirty="0">
                <a:latin typeface="Myriad Pro" panose="020B0503030403020204" pitchFamily="34" charset="0"/>
              </a:rPr>
              <a:t> boxes are </a:t>
            </a:r>
            <a:br>
              <a:rPr lang="en-GB" sz="2400" dirty="0">
                <a:latin typeface="Myriad Pro" panose="020B0503030403020204" pitchFamily="34" charset="0"/>
              </a:rPr>
            </a:br>
            <a:r>
              <a:rPr lang="en-GB" sz="2400" dirty="0">
                <a:latin typeface="Myriad Pro" panose="020B0503030403020204" pitchFamily="34" charset="0"/>
              </a:rPr>
              <a:t>needed</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E6B376A9-1B1A-4297-A076-4DDBC9BCCFD2}"/>
              </a:ext>
            </a:extLst>
          </p:cNvPr>
          <p:cNvSpPr/>
          <p:nvPr/>
        </p:nvSpPr>
        <p:spPr>
          <a:xfrm>
            <a:off x="6155926" y="1453962"/>
            <a:ext cx="498855" cy="461665"/>
          </a:xfrm>
          <a:prstGeom prst="rect">
            <a:avLst/>
          </a:prstGeom>
        </p:spPr>
        <p:txBody>
          <a:bodyPr wrap="none">
            <a:spAutoFit/>
          </a:bodyPr>
          <a:lstStyle/>
          <a:p>
            <a:r>
              <a:rPr lang="en-GB" sz="2400" dirty="0">
                <a:latin typeface="Myriad Pro" panose="020B0503030403020204" pitchFamily="34" charset="0"/>
              </a:rPr>
              <a:t>10</a:t>
            </a:r>
            <a:endParaRPr lang="en-GB" sz="2400" dirty="0"/>
          </a:p>
        </p:txBody>
      </p:sp>
    </p:spTree>
    <p:extLst>
      <p:ext uri="{BB962C8B-B14F-4D97-AF65-F5344CB8AC3E}">
        <p14:creationId xmlns:p14="http://schemas.microsoft.com/office/powerpoint/2010/main" val="57644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3" presetClass="emph" presetSubtype="2" autoRev="1" fill="hold" grpId="0" nodeType="withEffect">
                                  <p:stCondLst>
                                    <p:cond delay="0"/>
                                  </p:stCondLst>
                                  <p:childTnLst>
                                    <p:animClr clrSpc="rgb" dir="cw">
                                      <p:cBhvr override="childStyle">
                                        <p:cTn id="10" dur="1000" fill="hold"/>
                                        <p:tgtEl>
                                          <p:spTgt spid="12"/>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500"/>
                            </p:stCondLst>
                            <p:childTnLst>
                              <p:par>
                                <p:cTn id="17" presetID="1" presetClass="emph" presetSubtype="2" fill="hold" nodeType="afterEffect">
                                  <p:stCondLst>
                                    <p:cond delay="250"/>
                                  </p:stCondLst>
                                  <p:childTnLst>
                                    <p:animClr clrSpc="rgb" dir="cw">
                                      <p:cBhvr>
                                        <p:cTn id="18" dur="2000" fill="hold"/>
                                        <p:tgtEl>
                                          <p:spTgt spid="9"/>
                                        </p:tgtEl>
                                        <p:attrNameLst>
                                          <p:attrName>fillcolor</p:attrName>
                                        </p:attrNameLst>
                                      </p:cBhvr>
                                      <p:to>
                                        <a:schemeClr val="accent2"/>
                                      </p:to>
                                    </p:animClr>
                                    <p:set>
                                      <p:cBhvr>
                                        <p:cTn id="19" dur="2000" fill="hold"/>
                                        <p:tgtEl>
                                          <p:spTgt spid="9"/>
                                        </p:tgtEl>
                                        <p:attrNameLst>
                                          <p:attrName>fill.type</p:attrName>
                                        </p:attrNameLst>
                                      </p:cBhvr>
                                      <p:to>
                                        <p:strVal val="solid"/>
                                      </p:to>
                                    </p:set>
                                    <p:set>
                                      <p:cBhvr>
                                        <p:cTn id="20" dur="2000" fill="hold"/>
                                        <p:tgtEl>
                                          <p:spTgt spid="9"/>
                                        </p:tgtEl>
                                        <p:attrNameLst>
                                          <p:attrName>fill.on</p:attrName>
                                        </p:attrNameLst>
                                      </p:cBhvr>
                                      <p:to>
                                        <p:strVal val="true"/>
                                      </p:to>
                                    </p:set>
                                  </p:childTnLst>
                                </p:cTn>
                              </p:par>
                              <p:par>
                                <p:cTn id="21" presetID="3" presetClass="emph" presetSubtype="2" fill="hold" grpId="0" nodeType="withEffect">
                                  <p:stCondLst>
                                    <p:cond delay="250"/>
                                  </p:stCondLst>
                                  <p:childTnLst>
                                    <p:animClr clrSpc="rgb" dir="cw">
                                      <p:cBhvr override="childStyle">
                                        <p:cTn id="22" dur="2000" fill="hold"/>
                                        <p:tgtEl>
                                          <p:spTgt spid="22"/>
                                        </p:tgtEl>
                                        <p:attrNameLst>
                                          <p:attrName>style.color</p:attrName>
                                        </p:attrNameLst>
                                      </p:cBhvr>
                                      <p:to>
                                        <a:srgbClr val="FF0000"/>
                                      </p:to>
                                    </p:animClr>
                                  </p:childTnLst>
                                </p:cTn>
                              </p:par>
                              <p:par>
                                <p:cTn id="23" presetID="3" presetClass="emph" presetSubtype="2" fill="hold" grpId="2" nodeType="withEffect">
                                  <p:stCondLst>
                                    <p:cond delay="250"/>
                                  </p:stCondLst>
                                  <p:childTnLst>
                                    <p:animClr clrSpc="rgb" dir="cw">
                                      <p:cBhvr override="childStyle">
                                        <p:cTn id="24" dur="2000" fill="hold"/>
                                        <p:tgtEl>
                                          <p:spTgt spid="12"/>
                                        </p:tgtEl>
                                        <p:attrNameLst>
                                          <p:attrName>style.color</p:attrName>
                                        </p:attrNameLst>
                                      </p:cBhvr>
                                      <p:to>
                                        <a:srgbClr val="FF0000"/>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xit" presetSubtype="0" fill="hold" grpId="0"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xit" presetSubtype="0" fill="hold" grpId="0"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5"/>
                                        </p:tgtEl>
                                        <p:attrNameLst>
                                          <p:attrName>fillcolor</p:attrName>
                                        </p:attrNameLst>
                                      </p:cBhvr>
                                      <p:to>
                                        <a:schemeClr val="accent2"/>
                                      </p:to>
                                    </p:animClr>
                                    <p:set>
                                      <p:cBhvr>
                                        <p:cTn id="61" dur="2000" fill="hold"/>
                                        <p:tgtEl>
                                          <p:spTgt spid="5"/>
                                        </p:tgtEl>
                                        <p:attrNameLst>
                                          <p:attrName>fill.type</p:attrName>
                                        </p:attrNameLst>
                                      </p:cBhvr>
                                      <p:to>
                                        <p:strVal val="solid"/>
                                      </p:to>
                                    </p:set>
                                    <p:set>
                                      <p:cBhvr>
                                        <p:cTn id="62" dur="2000" fill="hold"/>
                                        <p:tgtEl>
                                          <p:spTgt spid="5"/>
                                        </p:tgtEl>
                                        <p:attrNameLst>
                                          <p:attrName>fill.on</p:attrName>
                                        </p:attrNameLst>
                                      </p:cBhvr>
                                      <p:to>
                                        <p:strVal val="true"/>
                                      </p:to>
                                    </p:set>
                                  </p:childTnLst>
                                </p:cTn>
                              </p:par>
                              <p:par>
                                <p:cTn id="63" presetID="3" presetClass="emph" presetSubtype="2" autoRev="1" fill="hold" grpId="0" nodeType="withEffect">
                                  <p:stCondLst>
                                    <p:cond delay="0"/>
                                  </p:stCondLst>
                                  <p:childTnLst>
                                    <p:animClr clrSpc="rgb" dir="cw">
                                      <p:cBhvr override="childStyle">
                                        <p:cTn id="64" dur="1000" fill="hold"/>
                                        <p:tgtEl>
                                          <p:spTgt spid="23"/>
                                        </p:tgtEl>
                                        <p:attrNameLst>
                                          <p:attrName>style.color</p:attrName>
                                        </p:attrNameLst>
                                      </p:cBhvr>
                                      <p:to>
                                        <a:srgbClr val="FF0000"/>
                                      </p:to>
                                    </p:animClr>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up)">
                                      <p:cBhvr>
                                        <p:cTn id="69" dur="500"/>
                                        <p:tgtEl>
                                          <p:spTgt spid="42"/>
                                        </p:tgtEl>
                                      </p:cBhvr>
                                    </p:animEffect>
                                  </p:childTnLst>
                                </p:cTn>
                              </p:par>
                            </p:childTnLst>
                          </p:cTn>
                        </p:par>
                        <p:par>
                          <p:cTn id="70" fill="hold">
                            <p:stCondLst>
                              <p:cond delay="500"/>
                            </p:stCondLst>
                            <p:childTnLst>
                              <p:par>
                                <p:cTn id="71" presetID="1" presetClass="emph" presetSubtype="2" fill="hold" nodeType="afterEffect">
                                  <p:stCondLst>
                                    <p:cond delay="250"/>
                                  </p:stCondLst>
                                  <p:childTnLst>
                                    <p:animClr clrSpc="rgb" dir="cw">
                                      <p:cBhvr>
                                        <p:cTn id="72" dur="2000" fill="hold"/>
                                        <p:tgtEl>
                                          <p:spTgt spid="10"/>
                                        </p:tgtEl>
                                        <p:attrNameLst>
                                          <p:attrName>fillcolor</p:attrName>
                                        </p:attrNameLst>
                                      </p:cBhvr>
                                      <p:to>
                                        <a:schemeClr val="accent2"/>
                                      </p:to>
                                    </p:animClr>
                                    <p:set>
                                      <p:cBhvr>
                                        <p:cTn id="73" dur="2000" fill="hold"/>
                                        <p:tgtEl>
                                          <p:spTgt spid="10"/>
                                        </p:tgtEl>
                                        <p:attrNameLst>
                                          <p:attrName>fill.type</p:attrName>
                                        </p:attrNameLst>
                                      </p:cBhvr>
                                      <p:to>
                                        <p:strVal val="solid"/>
                                      </p:to>
                                    </p:set>
                                    <p:set>
                                      <p:cBhvr>
                                        <p:cTn id="74" dur="2000" fill="hold"/>
                                        <p:tgtEl>
                                          <p:spTgt spid="10"/>
                                        </p:tgtEl>
                                        <p:attrNameLst>
                                          <p:attrName>fill.on</p:attrName>
                                        </p:attrNameLst>
                                      </p:cBhvr>
                                      <p:to>
                                        <p:strVal val="true"/>
                                      </p:to>
                                    </p:set>
                                  </p:childTnLst>
                                </p:cTn>
                              </p:par>
                              <p:par>
                                <p:cTn id="75" presetID="3" presetClass="emph" presetSubtype="2" fill="hold" grpId="0" nodeType="withEffect">
                                  <p:stCondLst>
                                    <p:cond delay="250"/>
                                  </p:stCondLst>
                                  <p:childTnLst>
                                    <p:animClr clrSpc="rgb" dir="cw">
                                      <p:cBhvr override="childStyle">
                                        <p:cTn id="76" dur="2000" fill="hold"/>
                                        <p:tgtEl>
                                          <p:spTgt spid="29"/>
                                        </p:tgtEl>
                                        <p:attrNameLst>
                                          <p:attrName>style.color</p:attrName>
                                        </p:attrNameLst>
                                      </p:cBhvr>
                                      <p:to>
                                        <a:srgbClr val="FF0000"/>
                                      </p:to>
                                    </p:animClr>
                                  </p:childTnLst>
                                </p:cTn>
                              </p:par>
                              <p:par>
                                <p:cTn id="77" presetID="3" presetClass="emph" presetSubtype="2" fill="hold" grpId="2" nodeType="withEffect">
                                  <p:stCondLst>
                                    <p:cond delay="250"/>
                                  </p:stCondLst>
                                  <p:childTnLst>
                                    <p:animClr clrSpc="rgb" dir="cw">
                                      <p:cBhvr override="childStyle">
                                        <p:cTn id="78" dur="2000" fill="hold"/>
                                        <p:tgtEl>
                                          <p:spTgt spid="23"/>
                                        </p:tgtEl>
                                        <p:attrNameLst>
                                          <p:attrName>style.color</p:attrName>
                                        </p:attrNameLst>
                                      </p:cBhvr>
                                      <p:to>
                                        <a:srgbClr val="FF0000"/>
                                      </p:to>
                                    </p:animClr>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par>
                                <p:cTn id="90" presetID="10" presetClass="exit" presetSubtype="0" fill="hold" grpId="0" nodeType="with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5"/>
                                        </p:tgtEl>
                                      </p:cBhvr>
                                    </p:animEffect>
                                    <p:set>
                                      <p:cBhvr>
                                        <p:cTn id="98" dur="1" fill="hold">
                                          <p:stCondLst>
                                            <p:cond delay="499"/>
                                          </p:stCondLst>
                                        </p:cTn>
                                        <p:tgtEl>
                                          <p:spTgt spid="15"/>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500"/>
                                        <p:tgtEl>
                                          <p:spTgt spid="5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500"/>
                                        <p:tgtEl>
                                          <p:spTgt spid="55"/>
                                        </p:tgtEl>
                                      </p:cBhvr>
                                    </p:animEffect>
                                  </p:childTnLst>
                                </p:cTn>
                              </p:par>
                              <p:par>
                                <p:cTn id="105" presetID="10" presetClass="exit" presetSubtype="0" fill="hold" grpId="0" nodeType="withEffect">
                                  <p:stCondLst>
                                    <p:cond delay="0"/>
                                  </p:stCondLst>
                                  <p:childTnLst>
                                    <p:animEffect transition="out" filter="fade">
                                      <p:cBhvr>
                                        <p:cTn id="106" dur="500"/>
                                        <p:tgtEl>
                                          <p:spTgt spid="10"/>
                                        </p:tgtEl>
                                      </p:cBhvr>
                                    </p:animEffect>
                                    <p:set>
                                      <p:cBhvr>
                                        <p:cTn id="107" dur="1" fill="hold">
                                          <p:stCondLst>
                                            <p:cond delay="499"/>
                                          </p:stCondLst>
                                        </p:cTn>
                                        <p:tgtEl>
                                          <p:spTgt spid="10"/>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9"/>
                                        </p:tgtEl>
                                      </p:cBhvr>
                                    </p:animEffect>
                                    <p:set>
                                      <p:cBhvr>
                                        <p:cTn id="110" dur="1" fill="hold">
                                          <p:stCondLst>
                                            <p:cond delay="499"/>
                                          </p:stCondLst>
                                        </p:cTn>
                                        <p:tgtEl>
                                          <p:spTgt spid="2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mph" presetSubtype="2" fill="hold" nodeType="clickEffect">
                                  <p:stCondLst>
                                    <p:cond delay="0"/>
                                  </p:stCondLst>
                                  <p:childTnLst>
                                    <p:animClr clrSpc="rgb" dir="cw">
                                      <p:cBhvr>
                                        <p:cTn id="114" dur="2000" fill="hold"/>
                                        <p:tgtEl>
                                          <p:spTgt spid="6"/>
                                        </p:tgtEl>
                                        <p:attrNameLst>
                                          <p:attrName>fillcolor</p:attrName>
                                        </p:attrNameLst>
                                      </p:cBhvr>
                                      <p:to>
                                        <a:schemeClr val="accent2"/>
                                      </p:to>
                                    </p:animClr>
                                    <p:set>
                                      <p:cBhvr>
                                        <p:cTn id="115" dur="2000" fill="hold"/>
                                        <p:tgtEl>
                                          <p:spTgt spid="6"/>
                                        </p:tgtEl>
                                        <p:attrNameLst>
                                          <p:attrName>fill.type</p:attrName>
                                        </p:attrNameLst>
                                      </p:cBhvr>
                                      <p:to>
                                        <p:strVal val="solid"/>
                                      </p:to>
                                    </p:set>
                                    <p:set>
                                      <p:cBhvr>
                                        <p:cTn id="116" dur="2000" fill="hold"/>
                                        <p:tgtEl>
                                          <p:spTgt spid="6"/>
                                        </p:tgtEl>
                                        <p:attrNameLst>
                                          <p:attrName>fill.on</p:attrName>
                                        </p:attrNameLst>
                                      </p:cBhvr>
                                      <p:to>
                                        <p:strVal val="true"/>
                                      </p:to>
                                    </p:set>
                                  </p:childTnLst>
                                </p:cTn>
                              </p:par>
                              <p:par>
                                <p:cTn id="117" presetID="3" presetClass="emph" presetSubtype="2" autoRev="1" fill="hold" grpId="0" nodeType="withEffect">
                                  <p:stCondLst>
                                    <p:cond delay="0"/>
                                  </p:stCondLst>
                                  <p:childTnLst>
                                    <p:animClr clrSpc="rgb" dir="cw">
                                      <p:cBhvr override="childStyle">
                                        <p:cTn id="118" dur="1000" fill="hold"/>
                                        <p:tgtEl>
                                          <p:spTgt spid="24"/>
                                        </p:tgtEl>
                                        <p:attrNameLst>
                                          <p:attrName>style.color</p:attrName>
                                        </p:attrNameLst>
                                      </p:cBhvr>
                                      <p:to>
                                        <a:srgbClr val="FF0000"/>
                                      </p:to>
                                    </p:animClr>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wipe(up)">
                                      <p:cBhvr>
                                        <p:cTn id="123" dur="500"/>
                                        <p:tgtEl>
                                          <p:spTgt spid="46"/>
                                        </p:tgtEl>
                                      </p:cBhvr>
                                    </p:animEffect>
                                  </p:childTnLst>
                                </p:cTn>
                              </p:par>
                            </p:childTnLst>
                          </p:cTn>
                        </p:par>
                        <p:par>
                          <p:cTn id="124" fill="hold">
                            <p:stCondLst>
                              <p:cond delay="500"/>
                            </p:stCondLst>
                            <p:childTnLst>
                              <p:par>
                                <p:cTn id="125" presetID="1" presetClass="emph" presetSubtype="2" fill="hold" nodeType="afterEffect">
                                  <p:stCondLst>
                                    <p:cond delay="300"/>
                                  </p:stCondLst>
                                  <p:childTnLst>
                                    <p:animClr clrSpc="rgb" dir="cw">
                                      <p:cBhvr>
                                        <p:cTn id="126" dur="2000" fill="hold"/>
                                        <p:tgtEl>
                                          <p:spTgt spid="11"/>
                                        </p:tgtEl>
                                        <p:attrNameLst>
                                          <p:attrName>fillcolor</p:attrName>
                                        </p:attrNameLst>
                                      </p:cBhvr>
                                      <p:to>
                                        <a:schemeClr val="accent2"/>
                                      </p:to>
                                    </p:animClr>
                                    <p:set>
                                      <p:cBhvr>
                                        <p:cTn id="127" dur="2000" fill="hold"/>
                                        <p:tgtEl>
                                          <p:spTgt spid="11"/>
                                        </p:tgtEl>
                                        <p:attrNameLst>
                                          <p:attrName>fill.type</p:attrName>
                                        </p:attrNameLst>
                                      </p:cBhvr>
                                      <p:to>
                                        <p:strVal val="solid"/>
                                      </p:to>
                                    </p:set>
                                    <p:set>
                                      <p:cBhvr>
                                        <p:cTn id="128" dur="2000" fill="hold"/>
                                        <p:tgtEl>
                                          <p:spTgt spid="11"/>
                                        </p:tgtEl>
                                        <p:attrNameLst>
                                          <p:attrName>fill.on</p:attrName>
                                        </p:attrNameLst>
                                      </p:cBhvr>
                                      <p:to>
                                        <p:strVal val="true"/>
                                      </p:to>
                                    </p:set>
                                  </p:childTnLst>
                                </p:cTn>
                              </p:par>
                              <p:par>
                                <p:cTn id="129" presetID="3" presetClass="emph" presetSubtype="2" fill="hold" grpId="0" nodeType="withEffect">
                                  <p:stCondLst>
                                    <p:cond delay="250"/>
                                  </p:stCondLst>
                                  <p:childTnLst>
                                    <p:animClr clrSpc="rgb" dir="cw">
                                      <p:cBhvr override="childStyle">
                                        <p:cTn id="130" dur="2000" fill="hold"/>
                                        <p:tgtEl>
                                          <p:spTgt spid="28"/>
                                        </p:tgtEl>
                                        <p:attrNameLst>
                                          <p:attrName>style.color</p:attrName>
                                        </p:attrNameLst>
                                      </p:cBhvr>
                                      <p:to>
                                        <a:srgbClr val="FF0000"/>
                                      </p:to>
                                    </p:animClr>
                                  </p:childTnLst>
                                </p:cTn>
                              </p:par>
                              <p:par>
                                <p:cTn id="131" presetID="3" presetClass="emph" presetSubtype="2" fill="hold" grpId="2" nodeType="withEffect">
                                  <p:stCondLst>
                                    <p:cond delay="250"/>
                                  </p:stCondLst>
                                  <p:childTnLst>
                                    <p:animClr clrSpc="rgb" dir="cw">
                                      <p:cBhvr override="childStyle">
                                        <p:cTn id="132" dur="2000" fill="hold"/>
                                        <p:tgtEl>
                                          <p:spTgt spid="24"/>
                                        </p:tgtEl>
                                        <p:attrNameLst>
                                          <p:attrName>style.color</p:attrName>
                                        </p:attrNameLst>
                                      </p:cBhvr>
                                      <p:to>
                                        <a:srgbClr val="FF0000"/>
                                      </p:to>
                                    </p:animClr>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500"/>
                                        <p:tgtEl>
                                          <p:spTgt spid="3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fade">
                                      <p:cBhvr>
                                        <p:cTn id="143" dur="500"/>
                                        <p:tgtEl>
                                          <p:spTgt spid="39"/>
                                        </p:tgtEl>
                                      </p:cBhvr>
                                    </p:animEffect>
                                  </p:childTnLst>
                                </p:cTn>
                              </p:par>
                              <p:par>
                                <p:cTn id="144" presetID="10" presetClass="exit" presetSubtype="0" fill="hold" grpId="0" nodeType="withEffect">
                                  <p:stCondLst>
                                    <p:cond delay="0"/>
                                  </p:stCondLst>
                                  <p:childTnLst>
                                    <p:animEffect transition="out" filter="fade">
                                      <p:cBhvr>
                                        <p:cTn id="145" dur="500"/>
                                        <p:tgtEl>
                                          <p:spTgt spid="6"/>
                                        </p:tgtEl>
                                      </p:cBhvr>
                                    </p:animEffect>
                                    <p:set>
                                      <p:cBhvr>
                                        <p:cTn id="146" dur="1" fill="hold">
                                          <p:stCondLst>
                                            <p:cond delay="499"/>
                                          </p:stCondLst>
                                        </p:cTn>
                                        <p:tgtEl>
                                          <p:spTgt spid="6"/>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24"/>
                                        </p:tgtEl>
                                      </p:cBhvr>
                                    </p:animEffect>
                                    <p:set>
                                      <p:cBhvr>
                                        <p:cTn id="149" dur="1" fill="hold">
                                          <p:stCondLst>
                                            <p:cond delay="499"/>
                                          </p:stCondLst>
                                        </p:cTn>
                                        <p:tgtEl>
                                          <p:spTgt spid="24"/>
                                        </p:tgtEl>
                                        <p:attrNameLst>
                                          <p:attrName>style.visibility</p:attrName>
                                        </p:attrNameLst>
                                      </p:cBhvr>
                                      <p:to>
                                        <p:strVal val="hidden"/>
                                      </p:to>
                                    </p:set>
                                  </p:childTnLst>
                                </p:cTn>
                              </p:par>
                              <p:par>
                                <p:cTn id="150" presetID="10" presetClass="exit" presetSubtype="0" fill="hold" grpId="0" nodeType="withEffect">
                                  <p:stCondLst>
                                    <p:cond delay="0"/>
                                  </p:stCondLst>
                                  <p:childTnLst>
                                    <p:animEffect transition="out" filter="fade">
                                      <p:cBhvr>
                                        <p:cTn id="151" dur="500"/>
                                        <p:tgtEl>
                                          <p:spTgt spid="19"/>
                                        </p:tgtEl>
                                      </p:cBhvr>
                                    </p:animEffect>
                                    <p:set>
                                      <p:cBhvr>
                                        <p:cTn id="152" dur="1" fill="hold">
                                          <p:stCondLst>
                                            <p:cond delay="499"/>
                                          </p:stCondLst>
                                        </p:cTn>
                                        <p:tgtEl>
                                          <p:spTgt spid="19"/>
                                        </p:tgtEl>
                                        <p:attrNameLst>
                                          <p:attrName>style.visibility</p:attrName>
                                        </p:attrNameLst>
                                      </p:cBhvr>
                                      <p:to>
                                        <p:strVal val="hidden"/>
                                      </p:to>
                                    </p:set>
                                  </p:childTnLst>
                                </p:cTn>
                              </p:par>
                              <p:par>
                                <p:cTn id="153" presetID="10" presetClass="entr" presetSubtype="0" fill="hold" grpId="0" nodeType="with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fade">
                                      <p:cBhvr>
                                        <p:cTn id="155" dur="500"/>
                                        <p:tgtEl>
                                          <p:spTgt spid="5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53"/>
                                        </p:tgtEl>
                                        <p:attrNameLst>
                                          <p:attrName>style.visibility</p:attrName>
                                        </p:attrNameLst>
                                      </p:cBhvr>
                                      <p:to>
                                        <p:strVal val="visible"/>
                                      </p:to>
                                    </p:set>
                                    <p:animEffect transition="in" filter="fade">
                                      <p:cBhvr>
                                        <p:cTn id="158" dur="500"/>
                                        <p:tgtEl>
                                          <p:spTgt spid="53"/>
                                        </p:tgtEl>
                                      </p:cBhvr>
                                    </p:animEffect>
                                  </p:childTnLst>
                                </p:cTn>
                              </p:par>
                              <p:par>
                                <p:cTn id="159" presetID="10" presetClass="exit" presetSubtype="0" fill="hold" grpId="0" nodeType="withEffect">
                                  <p:stCondLst>
                                    <p:cond delay="0"/>
                                  </p:stCondLst>
                                  <p:childTnLst>
                                    <p:animEffect transition="out" filter="fade">
                                      <p:cBhvr>
                                        <p:cTn id="160" dur="500"/>
                                        <p:tgtEl>
                                          <p:spTgt spid="11"/>
                                        </p:tgtEl>
                                      </p:cBhvr>
                                    </p:animEffect>
                                    <p:set>
                                      <p:cBhvr>
                                        <p:cTn id="161" dur="1" fill="hold">
                                          <p:stCondLst>
                                            <p:cond delay="499"/>
                                          </p:stCondLst>
                                        </p:cTn>
                                        <p:tgtEl>
                                          <p:spTgt spid="11"/>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28"/>
                                        </p:tgtEl>
                                      </p:cBhvr>
                                    </p:animEffect>
                                    <p:set>
                                      <p:cBhvr>
                                        <p:cTn id="164" dur="1" fill="hold">
                                          <p:stCondLst>
                                            <p:cond delay="499"/>
                                          </p:stCondLst>
                                        </p:cTn>
                                        <p:tgtEl>
                                          <p:spTgt spid="28"/>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mph" presetSubtype="2" fill="hold" nodeType="clickEffect">
                                  <p:stCondLst>
                                    <p:cond delay="0"/>
                                  </p:stCondLst>
                                  <p:childTnLst>
                                    <p:animClr clrSpc="rgb" dir="cw">
                                      <p:cBhvr>
                                        <p:cTn id="168" dur="2000" fill="hold"/>
                                        <p:tgtEl>
                                          <p:spTgt spid="7"/>
                                        </p:tgtEl>
                                        <p:attrNameLst>
                                          <p:attrName>fillcolor</p:attrName>
                                        </p:attrNameLst>
                                      </p:cBhvr>
                                      <p:to>
                                        <a:schemeClr val="accent2"/>
                                      </p:to>
                                    </p:animClr>
                                    <p:set>
                                      <p:cBhvr>
                                        <p:cTn id="169" dur="2000" fill="hold"/>
                                        <p:tgtEl>
                                          <p:spTgt spid="7"/>
                                        </p:tgtEl>
                                        <p:attrNameLst>
                                          <p:attrName>fill.type</p:attrName>
                                        </p:attrNameLst>
                                      </p:cBhvr>
                                      <p:to>
                                        <p:strVal val="solid"/>
                                      </p:to>
                                    </p:set>
                                    <p:set>
                                      <p:cBhvr>
                                        <p:cTn id="170" dur="2000" fill="hold"/>
                                        <p:tgtEl>
                                          <p:spTgt spid="7"/>
                                        </p:tgtEl>
                                        <p:attrNameLst>
                                          <p:attrName>fill.on</p:attrName>
                                        </p:attrNameLst>
                                      </p:cBhvr>
                                      <p:to>
                                        <p:strVal val="true"/>
                                      </p:to>
                                    </p:set>
                                  </p:childTnLst>
                                </p:cTn>
                              </p:par>
                              <p:par>
                                <p:cTn id="171" presetID="3" presetClass="emph" presetSubtype="2" autoRev="1" fill="hold" grpId="0" nodeType="withEffect">
                                  <p:stCondLst>
                                    <p:cond delay="0"/>
                                  </p:stCondLst>
                                  <p:childTnLst>
                                    <p:animClr clrSpc="rgb" dir="cw">
                                      <p:cBhvr override="childStyle">
                                        <p:cTn id="172" dur="1000" fill="hold"/>
                                        <p:tgtEl>
                                          <p:spTgt spid="26"/>
                                        </p:tgtEl>
                                        <p:attrNameLst>
                                          <p:attrName>style.color</p:attrName>
                                        </p:attrNameLst>
                                      </p:cBhvr>
                                      <p:to>
                                        <a:srgbClr val="FF0000"/>
                                      </p:to>
                                    </p:animClr>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wipe(down)">
                                      <p:cBhvr>
                                        <p:cTn id="177" dur="500"/>
                                        <p:tgtEl>
                                          <p:spTgt spid="50"/>
                                        </p:tgtEl>
                                      </p:cBhvr>
                                    </p:animEffect>
                                  </p:childTnLst>
                                </p:cTn>
                              </p:par>
                            </p:childTnLst>
                          </p:cTn>
                        </p:par>
                        <p:par>
                          <p:cTn id="178" fill="hold">
                            <p:stCondLst>
                              <p:cond delay="500"/>
                            </p:stCondLst>
                            <p:childTnLst>
                              <p:par>
                                <p:cTn id="179" presetID="1" presetClass="emph" presetSubtype="2" fill="hold" nodeType="afterEffect">
                                  <p:stCondLst>
                                    <p:cond delay="250"/>
                                  </p:stCondLst>
                                  <p:childTnLst>
                                    <p:animClr clrSpc="rgb" dir="cw">
                                      <p:cBhvr>
                                        <p:cTn id="180" dur="2000" fill="hold"/>
                                        <p:tgtEl>
                                          <p:spTgt spid="8"/>
                                        </p:tgtEl>
                                        <p:attrNameLst>
                                          <p:attrName>fillcolor</p:attrName>
                                        </p:attrNameLst>
                                      </p:cBhvr>
                                      <p:to>
                                        <a:schemeClr val="accent2"/>
                                      </p:to>
                                    </p:animClr>
                                    <p:set>
                                      <p:cBhvr>
                                        <p:cTn id="181" dur="2000" fill="hold"/>
                                        <p:tgtEl>
                                          <p:spTgt spid="8"/>
                                        </p:tgtEl>
                                        <p:attrNameLst>
                                          <p:attrName>fill.type</p:attrName>
                                        </p:attrNameLst>
                                      </p:cBhvr>
                                      <p:to>
                                        <p:strVal val="solid"/>
                                      </p:to>
                                    </p:set>
                                    <p:set>
                                      <p:cBhvr>
                                        <p:cTn id="182" dur="2000" fill="hold"/>
                                        <p:tgtEl>
                                          <p:spTgt spid="8"/>
                                        </p:tgtEl>
                                        <p:attrNameLst>
                                          <p:attrName>fill.on</p:attrName>
                                        </p:attrNameLst>
                                      </p:cBhvr>
                                      <p:to>
                                        <p:strVal val="true"/>
                                      </p:to>
                                    </p:set>
                                  </p:childTnLst>
                                </p:cTn>
                              </p:par>
                              <p:par>
                                <p:cTn id="183" presetID="3" presetClass="emph" presetSubtype="2" fill="hold" grpId="0" nodeType="withEffect">
                                  <p:stCondLst>
                                    <p:cond delay="250"/>
                                  </p:stCondLst>
                                  <p:childTnLst>
                                    <p:animClr clrSpc="rgb" dir="cw">
                                      <p:cBhvr override="childStyle">
                                        <p:cTn id="184" dur="2000" fill="hold"/>
                                        <p:tgtEl>
                                          <p:spTgt spid="27"/>
                                        </p:tgtEl>
                                        <p:attrNameLst>
                                          <p:attrName>style.color</p:attrName>
                                        </p:attrNameLst>
                                      </p:cBhvr>
                                      <p:to>
                                        <a:srgbClr val="FF0000"/>
                                      </p:to>
                                    </p:animClr>
                                  </p:childTnLst>
                                </p:cTn>
                              </p:par>
                              <p:par>
                                <p:cTn id="185" presetID="3" presetClass="emph" presetSubtype="2" fill="hold" grpId="2" nodeType="withEffect">
                                  <p:stCondLst>
                                    <p:cond delay="250"/>
                                  </p:stCondLst>
                                  <p:childTnLst>
                                    <p:animClr clrSpc="rgb" dir="cw">
                                      <p:cBhvr override="childStyle">
                                        <p:cTn id="186" dur="2000" fill="hold"/>
                                        <p:tgtEl>
                                          <p:spTgt spid="26"/>
                                        </p:tgtEl>
                                        <p:attrNameLst>
                                          <p:attrName>style.color</p:attrName>
                                        </p:attrNameLst>
                                      </p:cBhvr>
                                      <p:to>
                                        <a:srgbClr val="FF0000"/>
                                      </p:to>
                                    </p:animClr>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45"/>
                                        </p:tgtEl>
                                        <p:attrNameLst>
                                          <p:attrName>style.visibility</p:attrName>
                                        </p:attrNameLst>
                                      </p:cBhvr>
                                      <p:to>
                                        <p:strVal val="visible"/>
                                      </p:to>
                                    </p:set>
                                    <p:animEffect transition="in" filter="fade">
                                      <p:cBhvr>
                                        <p:cTn id="191" dur="500"/>
                                        <p:tgtEl>
                                          <p:spTgt spid="4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44"/>
                                        </p:tgtEl>
                                        <p:attrNameLst>
                                          <p:attrName>style.visibility</p:attrName>
                                        </p:attrNameLst>
                                      </p:cBhvr>
                                      <p:to>
                                        <p:strVal val="visible"/>
                                      </p:to>
                                    </p:set>
                                    <p:animEffect transition="in" filter="fade">
                                      <p:cBhvr>
                                        <p:cTn id="194" dur="500"/>
                                        <p:tgtEl>
                                          <p:spTgt spid="44"/>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41"/>
                                        </p:tgtEl>
                                        <p:attrNameLst>
                                          <p:attrName>style.visibility</p:attrName>
                                        </p:attrNameLst>
                                      </p:cBhvr>
                                      <p:to>
                                        <p:strVal val="visible"/>
                                      </p:to>
                                    </p:set>
                                    <p:animEffect transition="in" filter="fade">
                                      <p:cBhvr>
                                        <p:cTn id="197" dur="500"/>
                                        <p:tgtEl>
                                          <p:spTgt spid="41"/>
                                        </p:tgtEl>
                                      </p:cBhvr>
                                    </p:animEffect>
                                  </p:childTnLst>
                                </p:cTn>
                              </p:par>
                              <p:par>
                                <p:cTn id="198" presetID="10" presetClass="exit" presetSubtype="0" fill="hold" grpId="0" nodeType="withEffect">
                                  <p:stCondLst>
                                    <p:cond delay="0"/>
                                  </p:stCondLst>
                                  <p:childTnLst>
                                    <p:animEffect transition="out" filter="fade">
                                      <p:cBhvr>
                                        <p:cTn id="199" dur="500"/>
                                        <p:tgtEl>
                                          <p:spTgt spid="7"/>
                                        </p:tgtEl>
                                      </p:cBhvr>
                                    </p:animEffect>
                                    <p:set>
                                      <p:cBhvr>
                                        <p:cTn id="200" dur="1" fill="hold">
                                          <p:stCondLst>
                                            <p:cond delay="499"/>
                                          </p:stCondLst>
                                        </p:cTn>
                                        <p:tgtEl>
                                          <p:spTgt spid="7"/>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26"/>
                                        </p:tgtEl>
                                      </p:cBhvr>
                                    </p:animEffect>
                                    <p:set>
                                      <p:cBhvr>
                                        <p:cTn id="203" dur="1" fill="hold">
                                          <p:stCondLst>
                                            <p:cond delay="499"/>
                                          </p:stCondLst>
                                        </p:cTn>
                                        <p:tgtEl>
                                          <p:spTgt spid="26"/>
                                        </p:tgtEl>
                                        <p:attrNameLst>
                                          <p:attrName>style.visibility</p:attrName>
                                        </p:attrNameLst>
                                      </p:cBhvr>
                                      <p:to>
                                        <p:strVal val="hidden"/>
                                      </p:to>
                                    </p:set>
                                  </p:childTnLst>
                                </p:cTn>
                              </p:par>
                              <p:par>
                                <p:cTn id="204" presetID="10" presetClass="exit" presetSubtype="0" fill="hold" grpId="0" nodeType="withEffect">
                                  <p:stCondLst>
                                    <p:cond delay="0"/>
                                  </p:stCondLst>
                                  <p:childTnLst>
                                    <p:animEffect transition="out" filter="fade">
                                      <p:cBhvr>
                                        <p:cTn id="205" dur="500"/>
                                        <p:tgtEl>
                                          <p:spTgt spid="25"/>
                                        </p:tgtEl>
                                      </p:cBhvr>
                                    </p:animEffect>
                                    <p:set>
                                      <p:cBhvr>
                                        <p:cTn id="206" dur="1" fill="hold">
                                          <p:stCondLst>
                                            <p:cond delay="499"/>
                                          </p:stCondLst>
                                        </p:cTn>
                                        <p:tgtEl>
                                          <p:spTgt spid="25"/>
                                        </p:tgtEl>
                                        <p:attrNameLst>
                                          <p:attrName>style.visibility</p:attrName>
                                        </p:attrNameLst>
                                      </p:cBhvr>
                                      <p:to>
                                        <p:strVal val="hidden"/>
                                      </p:to>
                                    </p:set>
                                  </p:childTnLst>
                                </p:cTn>
                              </p:par>
                              <p:par>
                                <p:cTn id="207" presetID="10" presetClass="entr" presetSubtype="0" fill="hold" grpId="0" nodeType="withEffect">
                                  <p:stCondLst>
                                    <p:cond delay="0"/>
                                  </p:stCondLst>
                                  <p:childTnLst>
                                    <p:set>
                                      <p:cBhvr>
                                        <p:cTn id="208" dur="1" fill="hold">
                                          <p:stCondLst>
                                            <p:cond delay="0"/>
                                          </p:stCondLst>
                                        </p:cTn>
                                        <p:tgtEl>
                                          <p:spTgt spid="58"/>
                                        </p:tgtEl>
                                        <p:attrNameLst>
                                          <p:attrName>style.visibility</p:attrName>
                                        </p:attrNameLst>
                                      </p:cBhvr>
                                      <p:to>
                                        <p:strVal val="visible"/>
                                      </p:to>
                                    </p:set>
                                    <p:animEffect transition="in" filter="fade">
                                      <p:cBhvr>
                                        <p:cTn id="209" dur="500"/>
                                        <p:tgtEl>
                                          <p:spTgt spid="58"/>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59"/>
                                        </p:tgtEl>
                                        <p:attrNameLst>
                                          <p:attrName>style.visibility</p:attrName>
                                        </p:attrNameLst>
                                      </p:cBhvr>
                                      <p:to>
                                        <p:strVal val="visible"/>
                                      </p:to>
                                    </p:set>
                                    <p:animEffect transition="in" filter="fade">
                                      <p:cBhvr>
                                        <p:cTn id="212" dur="500"/>
                                        <p:tgtEl>
                                          <p:spTgt spid="59"/>
                                        </p:tgtEl>
                                      </p:cBhvr>
                                    </p:animEffect>
                                  </p:childTnLst>
                                </p:cTn>
                              </p:par>
                              <p:par>
                                <p:cTn id="213" presetID="10" presetClass="exit" presetSubtype="0" fill="hold" grpId="0" nodeType="withEffect">
                                  <p:stCondLst>
                                    <p:cond delay="0"/>
                                  </p:stCondLst>
                                  <p:childTnLst>
                                    <p:animEffect transition="out" filter="fade">
                                      <p:cBhvr>
                                        <p:cTn id="214" dur="500"/>
                                        <p:tgtEl>
                                          <p:spTgt spid="8"/>
                                        </p:tgtEl>
                                      </p:cBhvr>
                                    </p:animEffect>
                                    <p:set>
                                      <p:cBhvr>
                                        <p:cTn id="215" dur="1" fill="hold">
                                          <p:stCondLst>
                                            <p:cond delay="499"/>
                                          </p:stCondLst>
                                        </p:cTn>
                                        <p:tgtEl>
                                          <p:spTgt spid="8"/>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27"/>
                                        </p:tgtEl>
                                      </p:cBhvr>
                                    </p:animEffect>
                                    <p:set>
                                      <p:cBhvr>
                                        <p:cTn id="21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2" grpId="0" animBg="1"/>
      <p:bldP spid="53" grpId="0"/>
      <p:bldP spid="30" grpId="0" animBg="1"/>
      <p:bldP spid="31" grpId="0"/>
      <p:bldP spid="32" grpId="0"/>
      <p:bldP spid="35" grpId="0" animBg="1"/>
      <p:bldP spid="36" grpId="0"/>
      <p:bldP spid="37" grpId="0"/>
      <p:bldP spid="38" grpId="0" animBg="1"/>
      <p:bldP spid="39" grpId="0"/>
      <p:bldP spid="40" grpId="0"/>
      <p:bldP spid="41" grpId="0" animBg="1"/>
      <p:bldP spid="44" grpId="0"/>
      <p:bldP spid="45" grpId="0"/>
      <p:bldP spid="4" grpId="0" animBg="1"/>
      <p:bldP spid="5" grpId="0" animBg="1"/>
      <p:bldP spid="6" grpId="0" animBg="1"/>
      <p:bldP spid="8" grpId="0" animBg="1"/>
      <p:bldP spid="9" grpId="0" animBg="1"/>
      <p:bldP spid="10" grpId="0" animBg="1"/>
      <p:bldP spid="11" grpId="0" animBg="1"/>
      <p:bldP spid="12" grpId="0"/>
      <p:bldP spid="12" grpId="1"/>
      <p:bldP spid="12" grpId="2"/>
      <p:bldP spid="13" grpId="0"/>
      <p:bldP spid="15" grpId="0"/>
      <p:bldP spid="19" grpId="0"/>
      <p:bldP spid="22" grpId="0"/>
      <p:bldP spid="22" grpId="1"/>
      <p:bldP spid="23" grpId="0"/>
      <p:bldP spid="23" grpId="1"/>
      <p:bldP spid="23" grpId="2"/>
      <p:bldP spid="24" grpId="0"/>
      <p:bldP spid="24" grpId="1"/>
      <p:bldP spid="24" grpId="2"/>
      <p:bldP spid="26" grpId="0"/>
      <p:bldP spid="26" grpId="1"/>
      <p:bldP spid="26" grpId="2"/>
      <p:bldP spid="27" grpId="0"/>
      <p:bldP spid="27" grpId="1"/>
      <p:bldP spid="28" grpId="0"/>
      <p:bldP spid="28" grpId="1"/>
      <p:bldP spid="29" grpId="0"/>
      <p:bldP spid="29" grpId="1"/>
      <p:bldP spid="25" grpId="0"/>
      <p:bldP spid="54" grpId="0" animBg="1"/>
      <p:bldP spid="55" grpId="0"/>
      <p:bldP spid="56" grpId="0" animBg="1"/>
      <p:bldP spid="57" grpId="0"/>
      <p:bldP spid="58" grpId="0" animBg="1"/>
      <p:bldP spid="5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856AAE-589D-4A43-850C-3BEFEFEF693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3:10</a:t>
            </a:r>
          </a:p>
        </p:txBody>
      </p:sp>
      <p:pic>
        <p:nvPicPr>
          <p:cNvPr id="4" name="Picture 3">
            <a:extLst>
              <a:ext uri="{FF2B5EF4-FFF2-40B4-BE49-F238E27FC236}">
                <a16:creationId xmlns:a16="http://schemas.microsoft.com/office/drawing/2014/main" id="{B5E82B36-5A77-4E54-9CA3-50E3C44279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59785" y="1484784"/>
            <a:ext cx="2090629" cy="1473639"/>
          </a:xfrm>
          <a:prstGeom prst="rect">
            <a:avLst/>
          </a:prstGeom>
        </p:spPr>
      </p:pic>
      <p:pic>
        <p:nvPicPr>
          <p:cNvPr id="6" name="Picture 5">
            <a:extLst>
              <a:ext uri="{FF2B5EF4-FFF2-40B4-BE49-F238E27FC236}">
                <a16:creationId xmlns:a16="http://schemas.microsoft.com/office/drawing/2014/main" id="{87E26200-577F-4843-B1C9-D3256A3EB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530625"/>
            <a:ext cx="4430897" cy="1702113"/>
          </a:xfrm>
          <a:prstGeom prst="rect">
            <a:avLst/>
          </a:prstGeom>
        </p:spPr>
      </p:pic>
      <p:pic>
        <p:nvPicPr>
          <p:cNvPr id="8" name="Picture 7">
            <a:extLst>
              <a:ext uri="{FF2B5EF4-FFF2-40B4-BE49-F238E27FC236}">
                <a16:creationId xmlns:a16="http://schemas.microsoft.com/office/drawing/2014/main" id="{93A91DD0-FF40-404B-8D1E-F713070FD4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0"/>
          <a:stretch/>
        </p:blipFill>
        <p:spPr>
          <a:xfrm>
            <a:off x="6138182" y="3860795"/>
            <a:ext cx="2106226" cy="1037478"/>
          </a:xfrm>
          <a:prstGeom prst="rect">
            <a:avLst/>
          </a:prstGeom>
        </p:spPr>
      </p:pic>
      <p:sp>
        <p:nvSpPr>
          <p:cNvPr id="9" name="Rectangle 8">
            <a:extLst>
              <a:ext uri="{FF2B5EF4-FFF2-40B4-BE49-F238E27FC236}">
                <a16:creationId xmlns:a16="http://schemas.microsoft.com/office/drawing/2014/main" id="{47CB01C6-019E-4291-BEAC-7B177C4F4077}"/>
              </a:ext>
            </a:extLst>
          </p:cNvPr>
          <p:cNvSpPr/>
          <p:nvPr/>
        </p:nvSpPr>
        <p:spPr>
          <a:xfrm>
            <a:off x="999451" y="835200"/>
            <a:ext cx="7145098" cy="461665"/>
          </a:xfrm>
          <a:prstGeom prst="rect">
            <a:avLst/>
          </a:prstGeom>
        </p:spPr>
        <p:txBody>
          <a:bodyPr wrap="none">
            <a:spAutoFit/>
          </a:bodyPr>
          <a:lstStyle/>
          <a:p>
            <a:pPr algn="ctr"/>
            <a:r>
              <a:rPr lang="en-US" sz="2400" dirty="0">
                <a:latin typeface="Myriad Pro" panose="020B0503030403020204" pitchFamily="34" charset="0"/>
                <a:ea typeface="Times New Roman" panose="02020603050405020304" pitchFamily="18" charset="0"/>
                <a:cs typeface="Times New Roman" panose="02020603050405020304" pitchFamily="18" charset="0"/>
              </a:rPr>
              <a:t>6 stickers shared between 2 children. How many each?</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8D9F317E-8606-4787-8CA5-AE54A7A9ACC1}"/>
              </a:ext>
            </a:extLst>
          </p:cNvPr>
          <p:cNvSpPr/>
          <p:nvPr/>
        </p:nvSpPr>
        <p:spPr>
          <a:xfrm>
            <a:off x="1977931" y="3068960"/>
            <a:ext cx="1986185" cy="461665"/>
          </a:xfrm>
          <a:prstGeom prst="rect">
            <a:avLst/>
          </a:prstGeom>
        </p:spPr>
        <p:txBody>
          <a:bodyPr wrap="none">
            <a:spAutoFit/>
          </a:bodyPr>
          <a:lstStyle/>
          <a:p>
            <a:pPr algn="ctr"/>
            <a:r>
              <a:rPr lang="en-GB" sz="2400" dirty="0">
                <a:latin typeface="Myriad Pro" panose="020B0503030403020204" pitchFamily="34" charset="0"/>
              </a:rPr>
              <a:t>Jacinta writes:</a:t>
            </a:r>
          </a:p>
        </p:txBody>
      </p:sp>
      <p:sp>
        <p:nvSpPr>
          <p:cNvPr id="11" name="Rectangle 10">
            <a:extLst>
              <a:ext uri="{FF2B5EF4-FFF2-40B4-BE49-F238E27FC236}">
                <a16:creationId xmlns:a16="http://schemas.microsoft.com/office/drawing/2014/main" id="{81A10114-AA9C-4304-AB1F-0CCBBBCC0AD1}"/>
              </a:ext>
            </a:extLst>
          </p:cNvPr>
          <p:cNvSpPr/>
          <p:nvPr/>
        </p:nvSpPr>
        <p:spPr>
          <a:xfrm>
            <a:off x="1682048" y="5103455"/>
            <a:ext cx="2577950" cy="461665"/>
          </a:xfrm>
          <a:prstGeom prst="rect">
            <a:avLst/>
          </a:prstGeom>
        </p:spPr>
        <p:txBody>
          <a:bodyPr wrap="none">
            <a:spAutoFit/>
          </a:bodyPr>
          <a:lstStyle/>
          <a:p>
            <a:pPr algn="ctr"/>
            <a:r>
              <a:rPr lang="en-GB" sz="2400" dirty="0">
                <a:solidFill>
                  <a:srgbClr val="959595"/>
                </a:solidFill>
                <a:latin typeface="Comic Sans MS" panose="030F0702030302020204" pitchFamily="66" charset="0"/>
              </a:rPr>
              <a:t>They get 3 each.</a:t>
            </a:r>
          </a:p>
        </p:txBody>
      </p:sp>
      <p:sp>
        <p:nvSpPr>
          <p:cNvPr id="14" name="Rectangle 13">
            <a:extLst>
              <a:ext uri="{FF2B5EF4-FFF2-40B4-BE49-F238E27FC236}">
                <a16:creationId xmlns:a16="http://schemas.microsoft.com/office/drawing/2014/main" id="{2C35855A-ED3D-491C-989D-07AD27EB8FEA}"/>
              </a:ext>
            </a:extLst>
          </p:cNvPr>
          <p:cNvSpPr/>
          <p:nvPr/>
        </p:nvSpPr>
        <p:spPr>
          <a:xfrm>
            <a:off x="6284482" y="3071104"/>
            <a:ext cx="1706878" cy="461665"/>
          </a:xfrm>
          <a:prstGeom prst="rect">
            <a:avLst/>
          </a:prstGeom>
        </p:spPr>
        <p:txBody>
          <a:bodyPr wrap="none">
            <a:spAutoFit/>
          </a:bodyPr>
          <a:lstStyle/>
          <a:p>
            <a:pPr algn="ctr"/>
            <a:r>
              <a:rPr lang="en-GB" sz="2400" dirty="0">
                <a:latin typeface="Myriad Pro" panose="020B0503030403020204" pitchFamily="34" charset="0"/>
              </a:rPr>
              <a:t>Toby writes:</a:t>
            </a:r>
          </a:p>
        </p:txBody>
      </p:sp>
      <p:sp>
        <p:nvSpPr>
          <p:cNvPr id="15" name="Rectangle 14">
            <a:extLst>
              <a:ext uri="{FF2B5EF4-FFF2-40B4-BE49-F238E27FC236}">
                <a16:creationId xmlns:a16="http://schemas.microsoft.com/office/drawing/2014/main" id="{947A03CC-806D-4FCC-9934-CDBDB35ADEBE}"/>
              </a:ext>
            </a:extLst>
          </p:cNvPr>
          <p:cNvSpPr/>
          <p:nvPr/>
        </p:nvSpPr>
        <p:spPr>
          <a:xfrm>
            <a:off x="5848946" y="5105599"/>
            <a:ext cx="2577950" cy="461665"/>
          </a:xfrm>
          <a:prstGeom prst="rect">
            <a:avLst/>
          </a:prstGeom>
        </p:spPr>
        <p:txBody>
          <a:bodyPr wrap="none">
            <a:spAutoFit/>
          </a:bodyPr>
          <a:lstStyle/>
          <a:p>
            <a:pPr algn="ctr"/>
            <a:r>
              <a:rPr lang="en-GB" sz="2400" dirty="0">
                <a:solidFill>
                  <a:srgbClr val="959595"/>
                </a:solidFill>
                <a:latin typeface="Comic Sans MS" panose="030F0702030302020204" pitchFamily="66" charset="0"/>
              </a:rPr>
              <a:t>They get 2 each.</a:t>
            </a:r>
          </a:p>
        </p:txBody>
      </p:sp>
      <p:sp>
        <p:nvSpPr>
          <p:cNvPr id="16" name="Rectangle 15">
            <a:extLst>
              <a:ext uri="{FF2B5EF4-FFF2-40B4-BE49-F238E27FC236}">
                <a16:creationId xmlns:a16="http://schemas.microsoft.com/office/drawing/2014/main" id="{3CC71528-E7F9-4A03-962E-58FF94233500}"/>
              </a:ext>
            </a:extLst>
          </p:cNvPr>
          <p:cNvSpPr/>
          <p:nvPr/>
        </p:nvSpPr>
        <p:spPr>
          <a:xfrm>
            <a:off x="3129265" y="5733256"/>
            <a:ext cx="2885470"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Who is correct? Why?</a:t>
            </a:r>
            <a:endParaRPr lang="en-GB" sz="2400" dirty="0">
              <a:latin typeface="Myriad Pro" panose="020B0503030403020204" pitchFamily="34" charset="0"/>
            </a:endParaRPr>
          </a:p>
        </p:txBody>
      </p:sp>
      <p:pic>
        <p:nvPicPr>
          <p:cNvPr id="12" name="Picture 11">
            <a:extLst>
              <a:ext uri="{FF2B5EF4-FFF2-40B4-BE49-F238E27FC236}">
                <a16:creationId xmlns:a16="http://schemas.microsoft.com/office/drawing/2014/main" id="{D4B67C44-FF92-49D2-AF95-7F24E1E891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79912" y="1807630"/>
            <a:ext cx="721300" cy="840134"/>
          </a:xfrm>
          <a:prstGeom prst="rect">
            <a:avLst/>
          </a:prstGeom>
        </p:spPr>
      </p:pic>
      <p:pic>
        <p:nvPicPr>
          <p:cNvPr id="17" name="Picture 16">
            <a:extLst>
              <a:ext uri="{FF2B5EF4-FFF2-40B4-BE49-F238E27FC236}">
                <a16:creationId xmlns:a16="http://schemas.microsoft.com/office/drawing/2014/main" id="{21E2069C-0DA7-4FB5-8267-100582439E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
          <a:stretch/>
        </p:blipFill>
        <p:spPr>
          <a:xfrm>
            <a:off x="2942878" y="1811115"/>
            <a:ext cx="721300" cy="840134"/>
          </a:xfrm>
          <a:prstGeom prst="rect">
            <a:avLst/>
          </a:prstGeom>
        </p:spPr>
      </p:pic>
      <p:sp>
        <p:nvSpPr>
          <p:cNvPr id="18" name="Rectangle 17">
            <a:extLst>
              <a:ext uri="{FF2B5EF4-FFF2-40B4-BE49-F238E27FC236}">
                <a16:creationId xmlns:a16="http://schemas.microsoft.com/office/drawing/2014/main" id="{3CC71528-E7F9-4A03-962E-58FF94233500}"/>
              </a:ext>
            </a:extLst>
          </p:cNvPr>
          <p:cNvSpPr/>
          <p:nvPr/>
        </p:nvSpPr>
        <p:spPr>
          <a:xfrm>
            <a:off x="939450" y="4927878"/>
            <a:ext cx="788999" cy="1015663"/>
          </a:xfrm>
          <a:prstGeom prst="rect">
            <a:avLst/>
          </a:prstGeom>
        </p:spPr>
        <p:txBody>
          <a:bodyPr wrap="none">
            <a:spAutoFit/>
          </a:bodyPr>
          <a:lstStyle/>
          <a:p>
            <a:r>
              <a:rPr lang="en-GB" sz="6000" dirty="0">
                <a:solidFill>
                  <a:srgbClr val="008000"/>
                </a:solidFill>
                <a:latin typeface="Myriad Pro" panose="020B0503030403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6000" dirty="0">
              <a:solidFill>
                <a:srgbClr val="008000"/>
              </a:solidFill>
              <a:latin typeface="Myriad Pro" panose="020B0503030403020204" pitchFamily="34" charset="0"/>
            </a:endParaRPr>
          </a:p>
        </p:txBody>
      </p:sp>
      <p:sp>
        <p:nvSpPr>
          <p:cNvPr id="20" name="Rectangle 19">
            <a:extLst>
              <a:ext uri="{FF2B5EF4-FFF2-40B4-BE49-F238E27FC236}">
                <a16:creationId xmlns:a16="http://schemas.microsoft.com/office/drawing/2014/main" id="{3CC71528-E7F9-4A03-962E-58FF94233500}"/>
              </a:ext>
            </a:extLst>
          </p:cNvPr>
          <p:cNvSpPr/>
          <p:nvPr/>
        </p:nvSpPr>
        <p:spPr>
          <a:xfrm>
            <a:off x="8380495" y="4927878"/>
            <a:ext cx="673582" cy="1015663"/>
          </a:xfrm>
          <a:prstGeom prst="rect">
            <a:avLst/>
          </a:prstGeom>
        </p:spPr>
        <p:txBody>
          <a:bodyPr wrap="none">
            <a:spAutoFit/>
          </a:bodyPr>
          <a:lstStyle/>
          <a:p>
            <a:r>
              <a:rPr lang="en-GB" sz="60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6000" dirty="0">
              <a:solidFill>
                <a:srgbClr val="FF0000"/>
              </a:solidFill>
              <a:latin typeface="Myriad Pro" panose="020B0503030403020204" pitchFamily="34" charset="0"/>
            </a:endParaRPr>
          </a:p>
        </p:txBody>
      </p:sp>
    </p:spTree>
    <p:extLst>
      <p:ext uri="{BB962C8B-B14F-4D97-AF65-F5344CB8AC3E}">
        <p14:creationId xmlns:p14="http://schemas.microsoft.com/office/powerpoint/2010/main" val="40900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045158-B818-4552-B4F0-BB6947CBABB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a:t>
            </a:r>
          </a:p>
        </p:txBody>
      </p:sp>
      <p:pic>
        <p:nvPicPr>
          <p:cNvPr id="4" name="Picture 3">
            <a:extLst>
              <a:ext uri="{FF2B5EF4-FFF2-40B4-BE49-F238E27FC236}">
                <a16:creationId xmlns:a16="http://schemas.microsoft.com/office/drawing/2014/main" id="{222458F9-2EE3-4202-99B1-F7B82DCFC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090" y="901523"/>
            <a:ext cx="4805819" cy="5367765"/>
          </a:xfrm>
          <a:prstGeom prst="rect">
            <a:avLst/>
          </a:prstGeom>
        </p:spPr>
      </p:pic>
      <p:sp>
        <p:nvSpPr>
          <p:cNvPr id="5" name="Rectangle: Rounded Corners 4">
            <a:extLst>
              <a:ext uri="{FF2B5EF4-FFF2-40B4-BE49-F238E27FC236}">
                <a16:creationId xmlns:a16="http://schemas.microsoft.com/office/drawing/2014/main" id="{01C12734-97BD-49C3-9EF2-E05918622924}"/>
              </a:ext>
            </a:extLst>
          </p:cNvPr>
          <p:cNvSpPr>
            <a:spLocks noChangeArrowheads="1"/>
          </p:cNvSpPr>
          <p:nvPr/>
        </p:nvSpPr>
        <p:spPr bwMode="auto">
          <a:xfrm>
            <a:off x="3759274" y="802272"/>
            <a:ext cx="485006" cy="5579055"/>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6" name="Rectangle: Rounded Corners 5">
            <a:extLst>
              <a:ext uri="{FF2B5EF4-FFF2-40B4-BE49-F238E27FC236}">
                <a16:creationId xmlns:a16="http://schemas.microsoft.com/office/drawing/2014/main" id="{E4D29152-5951-4986-AFEC-890DF96153A1}"/>
              </a:ext>
            </a:extLst>
          </p:cNvPr>
          <p:cNvSpPr>
            <a:spLocks noChangeArrowheads="1"/>
          </p:cNvSpPr>
          <p:nvPr/>
        </p:nvSpPr>
        <p:spPr bwMode="auto">
          <a:xfrm>
            <a:off x="4319222" y="802271"/>
            <a:ext cx="485006" cy="5579055"/>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7" name="Rectangle: Rounded Corners 6">
            <a:extLst>
              <a:ext uri="{FF2B5EF4-FFF2-40B4-BE49-F238E27FC236}">
                <a16:creationId xmlns:a16="http://schemas.microsoft.com/office/drawing/2014/main" id="{BBC19960-FB8C-485E-8033-C240B2CA535B}"/>
              </a:ext>
            </a:extLst>
          </p:cNvPr>
          <p:cNvSpPr>
            <a:spLocks noChangeArrowheads="1"/>
          </p:cNvSpPr>
          <p:nvPr/>
        </p:nvSpPr>
        <p:spPr bwMode="auto">
          <a:xfrm>
            <a:off x="4871500" y="802271"/>
            <a:ext cx="485006" cy="5579056"/>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8" name="Rectangle 7">
            <a:extLst>
              <a:ext uri="{FF2B5EF4-FFF2-40B4-BE49-F238E27FC236}">
                <a16:creationId xmlns:a16="http://schemas.microsoft.com/office/drawing/2014/main" id="{635F6A4C-2638-4F40-8322-6775EA3CFE71}"/>
              </a:ext>
            </a:extLst>
          </p:cNvPr>
          <p:cNvSpPr/>
          <p:nvPr/>
        </p:nvSpPr>
        <p:spPr>
          <a:xfrm>
            <a:off x="6130709" y="2617862"/>
            <a:ext cx="1661802" cy="461665"/>
          </a:xfrm>
          <a:prstGeom prst="rect">
            <a:avLst/>
          </a:prstGeom>
        </p:spPr>
        <p:txBody>
          <a:bodyPr wrap="none">
            <a:spAutoFit/>
          </a:bodyPr>
          <a:lstStyle/>
          <a:p>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 ×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10</a:t>
            </a:r>
            <a:r>
              <a:rPr lang="en-GB" sz="2400" dirty="0">
                <a:latin typeface="Myriad Pro" panose="020B0503030403020204" pitchFamily="34" charset="0"/>
                <a:ea typeface="Times New Roman" panose="02020603050405020304" pitchFamily="18" charset="0"/>
                <a:cs typeface="Times New Roman" panose="02020603050405020304" pitchFamily="18" charset="0"/>
              </a:rPr>
              <a:t> = 30 </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022D5440-E2FA-407C-AD79-EAF7D7190EAA}"/>
              </a:ext>
            </a:extLst>
          </p:cNvPr>
          <p:cNvSpPr/>
          <p:nvPr/>
        </p:nvSpPr>
        <p:spPr>
          <a:xfrm>
            <a:off x="6129491" y="3553966"/>
            <a:ext cx="1664238"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30 </a:t>
            </a:r>
            <a:r>
              <a:rPr lang="en-GB" sz="2400" dirty="0">
                <a:latin typeface="Myriad Pro" panose="020B0503030403020204" pitchFamily="34"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10</a:t>
            </a:r>
            <a:r>
              <a:rPr lang="en-GB" sz="2400" dirty="0">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718CC7B0-E4A6-4337-9838-95F901500DE9}"/>
              </a:ext>
            </a:extLst>
          </p:cNvPr>
          <p:cNvSpPr/>
          <p:nvPr/>
        </p:nvSpPr>
        <p:spPr>
          <a:xfrm>
            <a:off x="6134300" y="3078485"/>
            <a:ext cx="1654620" cy="461665"/>
          </a:xfrm>
          <a:prstGeom prst="rect">
            <a:avLst/>
          </a:prstGeom>
        </p:spPr>
        <p:txBody>
          <a:bodyPr wrap="none">
            <a:spAutoFit/>
          </a:bodyPr>
          <a:lstStyle/>
          <a:p>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10</a:t>
            </a:r>
            <a:r>
              <a:rPr lang="en-GB" sz="2400" dirty="0">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 = 30 </a:t>
            </a:r>
            <a:endParaRPr lang="en-GB" sz="2400" dirty="0">
              <a:latin typeface="Myriad Pro" panose="020B0503030403020204" pitchFamily="34" charset="0"/>
            </a:endParaRPr>
          </a:p>
        </p:txBody>
      </p:sp>
    </p:spTree>
    <p:extLst>
      <p:ext uri="{BB962C8B-B14F-4D97-AF65-F5344CB8AC3E}">
        <p14:creationId xmlns:p14="http://schemas.microsoft.com/office/powerpoint/2010/main" val="228656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E30C5A-0694-4DC9-81D4-743CF93290C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4:2</a:t>
            </a:r>
          </a:p>
        </p:txBody>
      </p:sp>
      <p:sp>
        <p:nvSpPr>
          <p:cNvPr id="3" name="Rectangle 2">
            <a:extLst>
              <a:ext uri="{FF2B5EF4-FFF2-40B4-BE49-F238E27FC236}">
                <a16:creationId xmlns:a16="http://schemas.microsoft.com/office/drawing/2014/main" id="{0155F7E5-C020-4118-BC71-A6BA9F8FE5B1}"/>
              </a:ext>
            </a:extLst>
          </p:cNvPr>
          <p:cNvSpPr/>
          <p:nvPr/>
        </p:nvSpPr>
        <p:spPr>
          <a:xfrm>
            <a:off x="467030" y="836712"/>
            <a:ext cx="8209940" cy="461665"/>
          </a:xfrm>
          <a:prstGeom prst="rect">
            <a:avLst/>
          </a:prstGeom>
        </p:spPr>
        <p:txBody>
          <a:bodyPr wrap="none">
            <a:spAutoFit/>
          </a:bodyPr>
          <a:lstStyle/>
          <a:p>
            <a:pPr algn="ctr"/>
            <a:r>
              <a:rPr lang="en-US" sz="2400" dirty="0">
                <a:latin typeface="Myriad Pro" panose="020B0503030403020204" pitchFamily="34" charset="0"/>
                <a:ea typeface="Calibri" panose="020F0502020204030204" pitchFamily="34" charset="0"/>
                <a:cs typeface="Times New Roman" panose="02020603050405020304" pitchFamily="18" charset="0"/>
              </a:rPr>
              <a:t>A carriage holds 10 people. How many carriages for 30 people?</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159BFB12-2DFF-41BB-8631-79F2BFD5C7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87624" y="1555373"/>
            <a:ext cx="3780005" cy="4536504"/>
          </a:xfrm>
          <a:prstGeom prst="rect">
            <a:avLst/>
          </a:prstGeom>
        </p:spPr>
      </p:pic>
      <p:sp>
        <p:nvSpPr>
          <p:cNvPr id="7" name="Rectangle 6">
            <a:extLst>
              <a:ext uri="{FF2B5EF4-FFF2-40B4-BE49-F238E27FC236}">
                <a16:creationId xmlns:a16="http://schemas.microsoft.com/office/drawing/2014/main" id="{81A609C5-D38C-4461-99EF-D9B0AA2A0260}"/>
              </a:ext>
            </a:extLst>
          </p:cNvPr>
          <p:cNvSpPr/>
          <p:nvPr/>
        </p:nvSpPr>
        <p:spPr>
          <a:xfrm>
            <a:off x="4823557" y="1667161"/>
            <a:ext cx="1346844"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30 ÷ 10 =</a:t>
            </a:r>
            <a:endParaRPr lang="en-GB" sz="2400" dirty="0">
              <a:latin typeface="Myriad Pro" panose="020B0503030403020204" pitchFamily="34" charset="0"/>
            </a:endParaRPr>
          </a:p>
        </p:txBody>
      </p:sp>
      <p:sp>
        <p:nvSpPr>
          <p:cNvPr id="8" name="Rectangle 7">
            <a:extLst>
              <a:ext uri="{FF2B5EF4-FFF2-40B4-BE49-F238E27FC236}">
                <a16:creationId xmlns:a16="http://schemas.microsoft.com/office/drawing/2014/main" id="{EDEDABEF-4903-429C-943A-2C72EE087AA2}"/>
              </a:ext>
            </a:extLst>
          </p:cNvPr>
          <p:cNvSpPr/>
          <p:nvPr/>
        </p:nvSpPr>
        <p:spPr>
          <a:xfrm>
            <a:off x="4823557" y="2338602"/>
            <a:ext cx="3084499" cy="1200329"/>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There are 3 groups of</a:t>
            </a:r>
            <a:br>
              <a:rPr lang="en-GB" sz="2400" dirty="0">
                <a:latin typeface="Myriad Pro" panose="020B0503030403020204" pitchFamily="34" charset="0"/>
                <a:ea typeface="Calibri" panose="020F0502020204030204" pitchFamily="34" charset="0"/>
                <a:cs typeface="Times New Roman" panose="02020603050405020304" pitchFamily="18" charset="0"/>
              </a:rPr>
            </a:br>
            <a:r>
              <a:rPr lang="en-GB" sz="2400" dirty="0">
                <a:latin typeface="Myriad Pro" panose="020B0503030403020204" pitchFamily="34" charset="0"/>
                <a:ea typeface="Calibri" panose="020F0502020204030204" pitchFamily="34" charset="0"/>
                <a:cs typeface="Times New Roman" panose="02020603050405020304" pitchFamily="18" charset="0"/>
              </a:rPr>
              <a:t>10 in 30, so 30 divided </a:t>
            </a:r>
            <a:br>
              <a:rPr lang="en-GB" sz="2400" dirty="0">
                <a:latin typeface="Myriad Pro" panose="020B0503030403020204" pitchFamily="34" charset="0"/>
                <a:ea typeface="Calibri" panose="020F0502020204030204" pitchFamily="34" charset="0"/>
                <a:cs typeface="Times New Roman" panose="02020603050405020304" pitchFamily="18" charset="0"/>
              </a:rPr>
            </a:br>
            <a:r>
              <a:rPr lang="en-GB" sz="2400" dirty="0">
                <a:latin typeface="Myriad Pro" panose="020B0503030403020204" pitchFamily="34" charset="0"/>
                <a:ea typeface="Calibri" panose="020F0502020204030204" pitchFamily="34" charset="0"/>
                <a:cs typeface="Times New Roman" panose="02020603050405020304" pitchFamily="18" charset="0"/>
              </a:rPr>
              <a:t>into groups of 10 is 3.</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7313C264-3F46-4AAB-BA6A-8080956F055C}"/>
              </a:ext>
            </a:extLst>
          </p:cNvPr>
          <p:cNvSpPr/>
          <p:nvPr/>
        </p:nvSpPr>
        <p:spPr>
          <a:xfrm>
            <a:off x="4823557" y="3661500"/>
            <a:ext cx="167302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3 × 10 = 30 </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A4A63209-E622-4287-90E7-6C1EDCE1E466}"/>
              </a:ext>
            </a:extLst>
          </p:cNvPr>
          <p:cNvSpPr/>
          <p:nvPr/>
        </p:nvSpPr>
        <p:spPr>
          <a:xfrm>
            <a:off x="4823557" y="4233471"/>
            <a:ext cx="2028889"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so 30 ÷ 10 = 3 </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382B878D-5668-47B7-85F9-2A5E29951C91}"/>
              </a:ext>
            </a:extLst>
          </p:cNvPr>
          <p:cNvSpPr/>
          <p:nvPr/>
        </p:nvSpPr>
        <p:spPr>
          <a:xfrm>
            <a:off x="6039867" y="1657734"/>
            <a:ext cx="341760"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3</a:t>
            </a:r>
            <a:endParaRPr lang="en-GB" sz="2400" dirty="0"/>
          </a:p>
        </p:txBody>
      </p:sp>
    </p:spTree>
    <p:extLst>
      <p:ext uri="{BB962C8B-B14F-4D97-AF65-F5344CB8AC3E}">
        <p14:creationId xmlns:p14="http://schemas.microsoft.com/office/powerpoint/2010/main" val="218542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6D046-954E-4338-90C2-B9AE9337DC3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pic>
        <p:nvPicPr>
          <p:cNvPr id="4" name="Picture 3">
            <a:extLst>
              <a:ext uri="{FF2B5EF4-FFF2-40B4-BE49-F238E27FC236}">
                <a16:creationId xmlns:a16="http://schemas.microsoft.com/office/drawing/2014/main" id="{AA2E715E-F191-4733-9859-4B017E48A1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63618" y="1664811"/>
            <a:ext cx="6816764" cy="890734"/>
          </a:xfrm>
          <a:prstGeom prst="rect">
            <a:avLst/>
          </a:prstGeom>
        </p:spPr>
      </p:pic>
      <p:sp>
        <p:nvSpPr>
          <p:cNvPr id="5" name="Rectangle 4">
            <a:extLst>
              <a:ext uri="{FF2B5EF4-FFF2-40B4-BE49-F238E27FC236}">
                <a16:creationId xmlns:a16="http://schemas.microsoft.com/office/drawing/2014/main" id="{725ECA0F-91F6-4595-9D54-36C0437E668A}"/>
              </a:ext>
            </a:extLst>
          </p:cNvPr>
          <p:cNvSpPr/>
          <p:nvPr/>
        </p:nvSpPr>
        <p:spPr>
          <a:xfrm>
            <a:off x="4092541" y="1232289"/>
            <a:ext cx="958917"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40 cm</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D70C930F-4D42-4D67-9696-8851F187A20D}"/>
              </a:ext>
            </a:extLst>
          </p:cNvPr>
          <p:cNvSpPr/>
          <p:nvPr/>
        </p:nvSpPr>
        <p:spPr>
          <a:xfrm>
            <a:off x="761853" y="2996952"/>
            <a:ext cx="7620291" cy="830997"/>
          </a:xfrm>
          <a:prstGeom prst="rect">
            <a:avLst/>
          </a:prstGeom>
        </p:spPr>
        <p:txBody>
          <a:bodyPr wrap="none">
            <a:spAutoFit/>
          </a:bodyPr>
          <a:lstStyle/>
          <a:p>
            <a:pPr algn="ctr"/>
            <a:r>
              <a:rPr lang="en-US" sz="2400" dirty="0">
                <a:latin typeface="Myriad Pro" panose="020B0503030403020204" pitchFamily="34" charset="0"/>
                <a:ea typeface="Calibri" panose="020F0502020204030204" pitchFamily="34" charset="0"/>
                <a:cs typeface="Times New Roman" panose="02020603050405020304" pitchFamily="18" charset="0"/>
              </a:rPr>
              <a:t>40 cm lengths of ribbon. Divide each into 10 equal pieces. </a:t>
            </a:r>
            <a:br>
              <a:rPr lang="en-US" sz="2400" dirty="0">
                <a:latin typeface="Myriad Pro" panose="020B0503030403020204" pitchFamily="34" charset="0"/>
                <a:ea typeface="Calibri" panose="020F0502020204030204" pitchFamily="34" charset="0"/>
                <a:cs typeface="Times New Roman" panose="02020603050405020304" pitchFamily="18" charset="0"/>
              </a:rPr>
            </a:br>
            <a:r>
              <a:rPr lang="en-US" sz="2400" dirty="0">
                <a:latin typeface="Myriad Pro" panose="020B0503030403020204" pitchFamily="34" charset="0"/>
                <a:ea typeface="Calibri" panose="020F0502020204030204" pitchFamily="34" charset="0"/>
                <a:cs typeface="Times New Roman" panose="02020603050405020304" pitchFamily="18" charset="0"/>
              </a:rPr>
              <a:t>Dana and Hari both try.</a:t>
            </a:r>
            <a:endParaRPr lang="en-GB" sz="2400" dirty="0">
              <a:latin typeface="Myriad Pro" panose="020B0503030403020204" pitchFamily="34" charset="0"/>
            </a:endParaRPr>
          </a:p>
        </p:txBody>
      </p:sp>
      <p:pic>
        <p:nvPicPr>
          <p:cNvPr id="7" name="Picture 6">
            <a:extLst>
              <a:ext uri="{FF2B5EF4-FFF2-40B4-BE49-F238E27FC236}">
                <a16:creationId xmlns:a16="http://schemas.microsoft.com/office/drawing/2014/main" id="{E868FB81-05DD-45BE-8D4A-F657BE5CDA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3618" y="1668270"/>
            <a:ext cx="6816764" cy="309265"/>
          </a:xfrm>
          <a:prstGeom prst="rect">
            <a:avLst/>
          </a:prstGeom>
        </p:spPr>
      </p:pic>
    </p:spTree>
    <p:extLst>
      <p:ext uri="{BB962C8B-B14F-4D97-AF65-F5344CB8AC3E}">
        <p14:creationId xmlns:p14="http://schemas.microsoft.com/office/powerpoint/2010/main" val="40725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66AD45-CF83-472C-ACE5-8327A167F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03" y="3116095"/>
            <a:ext cx="6850018" cy="1803948"/>
          </a:xfrm>
          <a:prstGeom prst="rect">
            <a:avLst/>
          </a:prstGeom>
        </p:spPr>
      </p:pic>
      <p:pic>
        <p:nvPicPr>
          <p:cNvPr id="14" name="Picture 13">
            <a:extLst>
              <a:ext uri="{FF2B5EF4-FFF2-40B4-BE49-F238E27FC236}">
                <a16:creationId xmlns:a16="http://schemas.microsoft.com/office/drawing/2014/main" id="{928D4915-F3C1-40B7-88C9-D4A988751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937" y="3118312"/>
            <a:ext cx="7007966" cy="2360928"/>
          </a:xfrm>
          <a:prstGeom prst="rect">
            <a:avLst/>
          </a:prstGeom>
        </p:spPr>
      </p:pic>
      <p:pic>
        <p:nvPicPr>
          <p:cNvPr id="20" name="Picture 19">
            <a:extLst>
              <a:ext uri="{FF2B5EF4-FFF2-40B4-BE49-F238E27FC236}">
                <a16:creationId xmlns:a16="http://schemas.microsoft.com/office/drawing/2014/main" id="{62508556-4B09-4F2E-B040-AF6F2FB7E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303" y="3717032"/>
            <a:ext cx="7664704" cy="1950428"/>
          </a:xfrm>
          <a:prstGeom prst="rect">
            <a:avLst/>
          </a:prstGeom>
        </p:spPr>
      </p:pic>
      <p:pic>
        <p:nvPicPr>
          <p:cNvPr id="17" name="Picture 16">
            <a:extLst>
              <a:ext uri="{FF2B5EF4-FFF2-40B4-BE49-F238E27FC236}">
                <a16:creationId xmlns:a16="http://schemas.microsoft.com/office/drawing/2014/main" id="{AE86924C-1A0D-452A-8E96-EA80D0DE2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303" y="3118312"/>
            <a:ext cx="6874956" cy="3158988"/>
          </a:xfrm>
          <a:prstGeom prst="rect">
            <a:avLst/>
          </a:prstGeom>
        </p:spPr>
      </p:pic>
      <p:sp>
        <p:nvSpPr>
          <p:cNvPr id="2" name="Text Placeholder 1">
            <a:extLst>
              <a:ext uri="{FF2B5EF4-FFF2-40B4-BE49-F238E27FC236}">
                <a16:creationId xmlns:a16="http://schemas.microsoft.com/office/drawing/2014/main" id="{623A98D9-EF75-4019-B900-EFDAE23F51C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sp>
        <p:nvSpPr>
          <p:cNvPr id="3" name="Rectangle 2">
            <a:extLst>
              <a:ext uri="{FF2B5EF4-FFF2-40B4-BE49-F238E27FC236}">
                <a16:creationId xmlns:a16="http://schemas.microsoft.com/office/drawing/2014/main" id="{0143A40B-729C-48EE-A2BC-6955D1039F97}"/>
              </a:ext>
            </a:extLst>
          </p:cNvPr>
          <p:cNvSpPr/>
          <p:nvPr/>
        </p:nvSpPr>
        <p:spPr>
          <a:xfrm>
            <a:off x="3459582" y="735087"/>
            <a:ext cx="2224840" cy="461665"/>
          </a:xfrm>
          <a:prstGeom prst="rect">
            <a:avLst/>
          </a:prstGeom>
        </p:spPr>
        <p:txBody>
          <a:bodyPr wrap="none">
            <a:spAutoFit/>
          </a:bodyPr>
          <a:lstStyle/>
          <a:p>
            <a:pPr algn="ctr"/>
            <a:r>
              <a:rPr lang="en-GB" sz="2400" b="1" dirty="0">
                <a:latin typeface="Myriad Pro" panose="020B0503030403020204" pitchFamily="34" charset="0"/>
                <a:ea typeface="Calibri" panose="020F0502020204030204" pitchFamily="34" charset="0"/>
                <a:cs typeface="Times New Roman" panose="02020603050405020304" pitchFamily="18" charset="0"/>
              </a:rPr>
              <a:t>Dana’s method</a:t>
            </a:r>
            <a:endParaRPr lang="en-GB" sz="2400" b="1" dirty="0">
              <a:latin typeface="Myriad Pro" panose="020B0503030403020204" pitchFamily="34" charset="0"/>
            </a:endParaRPr>
          </a:p>
        </p:txBody>
      </p:sp>
      <p:sp>
        <p:nvSpPr>
          <p:cNvPr id="6" name="Rectangle 5">
            <a:extLst>
              <a:ext uri="{FF2B5EF4-FFF2-40B4-BE49-F238E27FC236}">
                <a16:creationId xmlns:a16="http://schemas.microsoft.com/office/drawing/2014/main" id="{F4E1EA94-3B03-4472-B54E-61410C820756}"/>
              </a:ext>
            </a:extLst>
          </p:cNvPr>
          <p:cNvSpPr/>
          <p:nvPr/>
        </p:nvSpPr>
        <p:spPr>
          <a:xfrm>
            <a:off x="829682" y="2276872"/>
            <a:ext cx="7502247" cy="830997"/>
          </a:xfrm>
          <a:prstGeom prst="rect">
            <a:avLst/>
          </a:prstGeom>
        </p:spPr>
        <p:txBody>
          <a:bodyPr wrap="none">
            <a:spAutoFit/>
          </a:bodyPr>
          <a:lstStyle/>
          <a:p>
            <a:pPr algn="ctr"/>
            <a:r>
              <a:rPr lang="en-GB" sz="2400" dirty="0">
                <a:latin typeface="Myriad Pro" panose="020B0503030403020204" pitchFamily="34" charset="0"/>
                <a:ea typeface="Calibri" panose="020F0502020204030204" pitchFamily="34" charset="0"/>
                <a:cs typeface="Times New Roman" panose="02020603050405020304" pitchFamily="18" charset="0"/>
              </a:rPr>
              <a:t>Dana counts in 10s.</a:t>
            </a:r>
          </a:p>
          <a:p>
            <a:pPr algn="ctr"/>
            <a:r>
              <a:rPr lang="en-US" sz="2400" dirty="0">
                <a:latin typeface="Myriad Pro" panose="020B0503030403020204" pitchFamily="34" charset="0"/>
              </a:rPr>
              <a:t>She cuts off 10 cm at a time from a 40 cm piece of ribbon.</a:t>
            </a:r>
            <a:endParaRPr lang="en-GB" sz="2400" dirty="0">
              <a:latin typeface="Myriad Pro" panose="020B0503030403020204" pitchFamily="34" charset="0"/>
            </a:endParaRPr>
          </a:p>
        </p:txBody>
      </p:sp>
      <p:sp>
        <p:nvSpPr>
          <p:cNvPr id="12" name="Rectangle 11">
            <a:extLst>
              <a:ext uri="{FF2B5EF4-FFF2-40B4-BE49-F238E27FC236}">
                <a16:creationId xmlns:a16="http://schemas.microsoft.com/office/drawing/2014/main" id="{AC114C9E-3F4F-4199-8CAA-07A6DFA00E34}"/>
              </a:ext>
            </a:extLst>
          </p:cNvPr>
          <p:cNvSpPr/>
          <p:nvPr/>
        </p:nvSpPr>
        <p:spPr>
          <a:xfrm>
            <a:off x="3678154" y="5065108"/>
            <a:ext cx="1805302"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One 10 is 10.</a:t>
            </a:r>
            <a:endParaRPr lang="en-GB" sz="2400" dirty="0">
              <a:latin typeface="Myriad Pro" panose="020B0503030403020204" pitchFamily="34" charset="0"/>
            </a:endParaRPr>
          </a:p>
        </p:txBody>
      </p:sp>
      <p:sp>
        <p:nvSpPr>
          <p:cNvPr id="15" name="Rectangle 14">
            <a:extLst>
              <a:ext uri="{FF2B5EF4-FFF2-40B4-BE49-F238E27FC236}">
                <a16:creationId xmlns:a16="http://schemas.microsoft.com/office/drawing/2014/main" id="{A716954E-CCB4-475F-B4C0-E9DD9C69C530}"/>
              </a:ext>
            </a:extLst>
          </p:cNvPr>
          <p:cNvSpPr/>
          <p:nvPr/>
        </p:nvSpPr>
        <p:spPr>
          <a:xfrm>
            <a:off x="3516668" y="5065108"/>
            <a:ext cx="2128275"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Two 10s are 20.</a:t>
            </a:r>
            <a:endParaRPr lang="en-GB" sz="2400" dirty="0">
              <a:latin typeface="Myriad Pro" panose="020B0503030403020204" pitchFamily="34" charset="0"/>
            </a:endParaRPr>
          </a:p>
        </p:txBody>
      </p:sp>
      <p:sp>
        <p:nvSpPr>
          <p:cNvPr id="18" name="Rectangle 17">
            <a:extLst>
              <a:ext uri="{FF2B5EF4-FFF2-40B4-BE49-F238E27FC236}">
                <a16:creationId xmlns:a16="http://schemas.microsoft.com/office/drawing/2014/main" id="{82CA2381-226C-4ACB-BC19-AF559833410A}"/>
              </a:ext>
            </a:extLst>
          </p:cNvPr>
          <p:cNvSpPr/>
          <p:nvPr/>
        </p:nvSpPr>
        <p:spPr>
          <a:xfrm>
            <a:off x="3418628" y="5065108"/>
            <a:ext cx="2324354"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Three 10s are 30.</a:t>
            </a:r>
            <a:endParaRPr lang="en-GB" sz="2400" dirty="0">
              <a:latin typeface="Myriad Pro" panose="020B0503030403020204" pitchFamily="34" charset="0"/>
            </a:endParaRPr>
          </a:p>
        </p:txBody>
      </p:sp>
      <p:sp>
        <p:nvSpPr>
          <p:cNvPr id="21" name="Rectangle 20">
            <a:extLst>
              <a:ext uri="{FF2B5EF4-FFF2-40B4-BE49-F238E27FC236}">
                <a16:creationId xmlns:a16="http://schemas.microsoft.com/office/drawing/2014/main" id="{D15DF85F-FF63-47DF-8BDF-80CBC770FE87}"/>
              </a:ext>
            </a:extLst>
          </p:cNvPr>
          <p:cNvSpPr/>
          <p:nvPr/>
        </p:nvSpPr>
        <p:spPr>
          <a:xfrm>
            <a:off x="3492110" y="5065108"/>
            <a:ext cx="2177391"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Four 10s are 40.</a:t>
            </a:r>
            <a:endParaRPr lang="en-GB" sz="2400" dirty="0">
              <a:latin typeface="Myriad Pro" panose="020B0503030403020204" pitchFamily="34" charset="0"/>
            </a:endParaRPr>
          </a:p>
        </p:txBody>
      </p:sp>
      <p:sp>
        <p:nvSpPr>
          <p:cNvPr id="23" name="Rectangle 22">
            <a:extLst>
              <a:ext uri="{FF2B5EF4-FFF2-40B4-BE49-F238E27FC236}">
                <a16:creationId xmlns:a16="http://schemas.microsoft.com/office/drawing/2014/main" id="{EE60AF69-B01A-4890-8BD3-ECCAC8221490}"/>
              </a:ext>
            </a:extLst>
          </p:cNvPr>
          <p:cNvSpPr/>
          <p:nvPr/>
        </p:nvSpPr>
        <p:spPr>
          <a:xfrm>
            <a:off x="657145" y="5744018"/>
            <a:ext cx="6874956" cy="461665"/>
          </a:xfrm>
          <a:prstGeom prst="rect">
            <a:avLst/>
          </a:prstGeom>
        </p:spPr>
        <p:txBody>
          <a:bodyPr wrap="square">
            <a:spAutoFit/>
          </a:bodyPr>
          <a:lstStyle/>
          <a:p>
            <a:r>
              <a:rPr lang="en-US" sz="2400" dirty="0">
                <a:latin typeface="Myriad Pro" panose="020B0503030403020204" pitchFamily="34" charset="0"/>
              </a:rPr>
              <a:t>Has Dana divided the ribbon into 10 equal pieces?</a:t>
            </a:r>
            <a:endParaRPr lang="en-GB" sz="2400" dirty="0">
              <a:latin typeface="Myriad Pro" panose="020B0503030403020204" pitchFamily="34" charset="0"/>
            </a:endParaRPr>
          </a:p>
        </p:txBody>
      </p:sp>
      <p:sp>
        <p:nvSpPr>
          <p:cNvPr id="24" name="Rectangle 23">
            <a:extLst>
              <a:ext uri="{FF2B5EF4-FFF2-40B4-BE49-F238E27FC236}">
                <a16:creationId xmlns:a16="http://schemas.microsoft.com/office/drawing/2014/main" id="{9F8DB2D8-7649-43AE-929B-B5CC504F7726}"/>
              </a:ext>
            </a:extLst>
          </p:cNvPr>
          <p:cNvSpPr/>
          <p:nvPr/>
        </p:nvSpPr>
        <p:spPr>
          <a:xfrm>
            <a:off x="7058760" y="5517232"/>
            <a:ext cx="673582" cy="1015663"/>
          </a:xfrm>
          <a:prstGeom prst="rect">
            <a:avLst/>
          </a:prstGeom>
        </p:spPr>
        <p:txBody>
          <a:bodyPr wrap="none">
            <a:spAutoFit/>
          </a:bodyPr>
          <a:lstStyle/>
          <a:p>
            <a:r>
              <a:rPr lang="en-GB" sz="6000" dirty="0">
                <a:solidFill>
                  <a:srgbClr val="FF0000"/>
                </a:solidFill>
                <a:latin typeface="Myriad Pro" panose="020B0503030403020204" pitchFamily="34" charset="0"/>
                <a:sym typeface="Wingdings" panose="05000000000000000000" pitchFamily="2" charset="2"/>
              </a:rPr>
              <a:t></a:t>
            </a:r>
            <a:endParaRPr lang="en-GB" sz="6000" dirty="0">
              <a:solidFill>
                <a:srgbClr val="FF0000"/>
              </a:solidFill>
              <a:latin typeface="Myriad Pro" panose="020B0503030403020204" pitchFamily="34" charset="0"/>
            </a:endParaRPr>
          </a:p>
        </p:txBody>
      </p:sp>
      <p:pic>
        <p:nvPicPr>
          <p:cNvPr id="22" name="Picture 21">
            <a:extLst>
              <a:ext uri="{FF2B5EF4-FFF2-40B4-BE49-F238E27FC236}">
                <a16:creationId xmlns:a16="http://schemas.microsoft.com/office/drawing/2014/main" id="{A3D2CDF9-07DF-4B94-B1FA-28FF7783B4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89418" y="1563806"/>
            <a:ext cx="6816764" cy="353026"/>
          </a:xfrm>
          <a:prstGeom prst="rect">
            <a:avLst/>
          </a:prstGeom>
        </p:spPr>
      </p:pic>
      <p:sp>
        <p:nvSpPr>
          <p:cNvPr id="26" name="Rectangle 25">
            <a:extLst>
              <a:ext uri="{FF2B5EF4-FFF2-40B4-BE49-F238E27FC236}">
                <a16:creationId xmlns:a16="http://schemas.microsoft.com/office/drawing/2014/main" id="{C95DE6FF-686F-401E-AD29-49AD4CE86370}"/>
              </a:ext>
            </a:extLst>
          </p:cNvPr>
          <p:cNvSpPr/>
          <p:nvPr/>
        </p:nvSpPr>
        <p:spPr>
          <a:xfrm>
            <a:off x="4015487" y="1196752"/>
            <a:ext cx="958917"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40 cm</a:t>
            </a:r>
            <a:endParaRPr lang="en-GB" sz="2400" dirty="0">
              <a:latin typeface="Myriad Pro" panose="020B0503030403020204" pitchFamily="34" charset="0"/>
            </a:endParaRPr>
          </a:p>
        </p:txBody>
      </p:sp>
      <p:pic>
        <p:nvPicPr>
          <p:cNvPr id="27" name="Picture 26">
            <a:extLst>
              <a:ext uri="{FF2B5EF4-FFF2-40B4-BE49-F238E27FC236}">
                <a16:creationId xmlns:a16="http://schemas.microsoft.com/office/drawing/2014/main" id="{19DDA1BA-6DE0-4169-B2D5-75BF98F508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86563" y="1619696"/>
            <a:ext cx="6816764" cy="620189"/>
          </a:xfrm>
          <a:prstGeom prst="rect">
            <a:avLst/>
          </a:prstGeom>
        </p:spPr>
      </p:pic>
    </p:spTree>
    <p:extLst>
      <p:ext uri="{BB962C8B-B14F-4D97-AF65-F5344CB8AC3E}">
        <p14:creationId xmlns:p14="http://schemas.microsoft.com/office/powerpoint/2010/main" val="319214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500"/>
                            </p:stCondLst>
                            <p:childTnLst>
                              <p:par>
                                <p:cTn id="43" presetID="10" presetClass="entr" presetSubtype="0" fill="hold" grpId="0" nodeType="afterEffect">
                                  <p:stCondLst>
                                    <p:cond delay="2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500"/>
                            </p:stCondLst>
                            <p:childTnLst>
                              <p:par>
                                <p:cTn id="58" presetID="10" presetClass="entr" presetSubtype="0" fill="hold" grpId="0" nodeType="afterEffect">
                                  <p:stCondLst>
                                    <p:cond delay="25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2" grpId="1"/>
      <p:bldP spid="15" grpId="0"/>
      <p:bldP spid="15" grpId="1"/>
      <p:bldP spid="18" grpId="0"/>
      <p:bldP spid="18" grpId="1"/>
      <p:bldP spid="21" grpId="0"/>
      <p:bldP spid="23" grpId="0"/>
      <p:bldP spid="24" grpId="0"/>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BE6CB6-6AF0-4A24-82E5-967001C7475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sp>
        <p:nvSpPr>
          <p:cNvPr id="3" name="Rectangle 2">
            <a:extLst>
              <a:ext uri="{FF2B5EF4-FFF2-40B4-BE49-F238E27FC236}">
                <a16:creationId xmlns:a16="http://schemas.microsoft.com/office/drawing/2014/main" id="{81F04902-00A3-4185-B70D-6A6B2962353A}"/>
              </a:ext>
            </a:extLst>
          </p:cNvPr>
          <p:cNvSpPr/>
          <p:nvPr/>
        </p:nvSpPr>
        <p:spPr>
          <a:xfrm>
            <a:off x="3526779" y="836712"/>
            <a:ext cx="2090445" cy="461665"/>
          </a:xfrm>
          <a:prstGeom prst="rect">
            <a:avLst/>
          </a:prstGeom>
        </p:spPr>
        <p:txBody>
          <a:bodyPr wrap="none">
            <a:spAutoFit/>
          </a:bodyPr>
          <a:lstStyle/>
          <a:p>
            <a:pPr algn="ctr"/>
            <a:r>
              <a:rPr lang="en-GB" sz="2400" b="1" dirty="0">
                <a:latin typeface="Myriad Pro" panose="020B0503030403020204" pitchFamily="34" charset="0"/>
                <a:ea typeface="Calibri" panose="020F0502020204030204" pitchFamily="34" charset="0"/>
                <a:cs typeface="Times New Roman" panose="02020603050405020304" pitchFamily="18" charset="0"/>
              </a:rPr>
              <a:t>Hari’s method</a:t>
            </a:r>
            <a:endParaRPr lang="en-GB" sz="2400" b="1" dirty="0">
              <a:latin typeface="Myriad Pro" panose="020B0503030403020204" pitchFamily="34" charset="0"/>
            </a:endParaRPr>
          </a:p>
        </p:txBody>
      </p:sp>
      <p:sp>
        <p:nvSpPr>
          <p:cNvPr id="7" name="Rectangle 6">
            <a:extLst>
              <a:ext uri="{FF2B5EF4-FFF2-40B4-BE49-F238E27FC236}">
                <a16:creationId xmlns:a16="http://schemas.microsoft.com/office/drawing/2014/main" id="{EC5B9B38-1DD8-43FD-BBEA-F0B6059A1F18}"/>
              </a:ext>
            </a:extLst>
          </p:cNvPr>
          <p:cNvSpPr/>
          <p:nvPr/>
        </p:nvSpPr>
        <p:spPr>
          <a:xfrm>
            <a:off x="629816" y="2340059"/>
            <a:ext cx="6102424" cy="465577"/>
          </a:xfrm>
          <a:prstGeom prst="rect">
            <a:avLst/>
          </a:prstGeom>
        </p:spPr>
        <p:txBody>
          <a:bodyPr wrap="square">
            <a:spAutoFit/>
          </a:bodyPr>
          <a:lstStyle/>
          <a:p>
            <a:pPr lvl="0" algn="ctr">
              <a:lnSpc>
                <a:spcPct val="107000"/>
              </a:lnSpc>
              <a:spcAft>
                <a:spcPts val="800"/>
              </a:spcAft>
            </a:pPr>
            <a:r>
              <a:rPr lang="en-GB" sz="2400" dirty="0">
                <a:latin typeface="Myriad Pro" panose="020B0503030403020204" pitchFamily="34" charset="0"/>
                <a:ea typeface="Calibri" panose="020F0502020204030204" pitchFamily="34" charset="0"/>
                <a:cs typeface="Calibri" panose="020F0502020204030204" pitchFamily="34" charset="0"/>
              </a:rPr>
              <a:t>Hari writes:</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76642CB-FFA7-45BA-8422-5528C3DD9E65}"/>
              </a:ext>
            </a:extLst>
          </p:cNvPr>
          <p:cNvSpPr/>
          <p:nvPr/>
        </p:nvSpPr>
        <p:spPr>
          <a:xfrm>
            <a:off x="3546200" y="2343547"/>
            <a:ext cx="2699778" cy="1200329"/>
          </a:xfrm>
          <a:prstGeom prst="rect">
            <a:avLst/>
          </a:prstGeom>
        </p:spPr>
        <p:txBody>
          <a:bodyPr wrap="none">
            <a:spAutoFit/>
          </a:bodyPr>
          <a:lstStyle/>
          <a:p>
            <a:pPr marL="914400"/>
            <a:r>
              <a:rPr lang="en-GB" sz="2400" dirty="0">
                <a:solidFill>
                  <a:srgbClr val="808080"/>
                </a:solidFill>
                <a:latin typeface="Comic Sans MS" panose="030F0702030302020204" pitchFamily="66" charset="0"/>
                <a:ea typeface="Calibri" panose="020F0502020204030204" pitchFamily="34" charset="0"/>
                <a:cs typeface="Times New Roman" panose="02020603050405020304" pitchFamily="18" charset="0"/>
              </a:rPr>
              <a:t>4 x 10 = 40</a:t>
            </a:r>
            <a:endParaRPr lang="en-GB" sz="2400" dirty="0">
              <a:latin typeface="Comic Sans MS" panose="030F0702030302020204" pitchFamily="66" charset="0"/>
            </a:endParaRPr>
          </a:p>
          <a:p>
            <a:pPr marL="914400"/>
            <a:r>
              <a:rPr lang="en-GB" sz="2400" dirty="0">
                <a:solidFill>
                  <a:srgbClr val="808080"/>
                </a:solidFill>
                <a:latin typeface="Comic Sans MS" panose="030F0702030302020204" pitchFamily="66" charset="0"/>
                <a:ea typeface="Calibri" panose="020F0502020204030204" pitchFamily="34" charset="0"/>
                <a:cs typeface="Times New Roman" panose="02020603050405020304" pitchFamily="18" charset="0"/>
              </a:rPr>
              <a:t>so </a:t>
            </a:r>
            <a:endParaRPr lang="en-GB" sz="2400" dirty="0">
              <a:latin typeface="Comic Sans MS" panose="030F0702030302020204" pitchFamily="66" charset="0"/>
            </a:endParaRPr>
          </a:p>
          <a:p>
            <a:pPr marL="914400"/>
            <a:r>
              <a:rPr lang="en-GB" sz="2400" dirty="0">
                <a:solidFill>
                  <a:srgbClr val="808080"/>
                </a:solidFill>
                <a:latin typeface="Comic Sans MS" panose="030F0702030302020204" pitchFamily="66" charset="0"/>
                <a:ea typeface="Calibri" panose="020F0502020204030204" pitchFamily="34" charset="0"/>
                <a:cs typeface="Times New Roman" panose="02020603050405020304" pitchFamily="18" charset="0"/>
              </a:rPr>
              <a:t>40 ÷ 10 = 4</a:t>
            </a:r>
            <a:endParaRPr lang="en-GB" sz="2400" dirty="0">
              <a:latin typeface="Comic Sans MS" panose="030F0702030302020204" pitchFamily="66" charset="0"/>
            </a:endParaRPr>
          </a:p>
        </p:txBody>
      </p:sp>
      <p:sp>
        <p:nvSpPr>
          <p:cNvPr id="9" name="Rectangle 8">
            <a:extLst>
              <a:ext uri="{FF2B5EF4-FFF2-40B4-BE49-F238E27FC236}">
                <a16:creationId xmlns:a16="http://schemas.microsoft.com/office/drawing/2014/main" id="{D902CD79-2D64-4FF2-83D2-C71443A99EA1}"/>
              </a:ext>
            </a:extLst>
          </p:cNvPr>
          <p:cNvSpPr/>
          <p:nvPr/>
        </p:nvSpPr>
        <p:spPr>
          <a:xfrm>
            <a:off x="524137" y="3473300"/>
            <a:ext cx="7987315" cy="461665"/>
          </a:xfrm>
          <a:prstGeom prst="rect">
            <a:avLst/>
          </a:prstGeom>
        </p:spPr>
        <p:txBody>
          <a:bodyPr wrap="none">
            <a:spAutoFit/>
          </a:bodyPr>
          <a:lstStyle/>
          <a:p>
            <a:pPr algn="ctr"/>
            <a:r>
              <a:rPr lang="en-US" sz="2400" dirty="0">
                <a:latin typeface="Myriad Pro" panose="020B0503030403020204" pitchFamily="34" charset="0"/>
                <a:ea typeface="Calibri" panose="020F0502020204030204" pitchFamily="34" charset="0"/>
              </a:rPr>
              <a:t>Each piece must be 4 cm. He cuts the ribbon into 4 cm pieces</a:t>
            </a:r>
            <a:endParaRPr lang="en-GB" sz="2400" dirty="0">
              <a:latin typeface="Myriad Pro" panose="020B0503030403020204" pitchFamily="34" charset="0"/>
            </a:endParaRPr>
          </a:p>
        </p:txBody>
      </p:sp>
      <p:pic>
        <p:nvPicPr>
          <p:cNvPr id="11" name="Picture 10">
            <a:extLst>
              <a:ext uri="{FF2B5EF4-FFF2-40B4-BE49-F238E27FC236}">
                <a16:creationId xmlns:a16="http://schemas.microsoft.com/office/drawing/2014/main" id="{8B77AC19-FFAB-4AF0-8FA6-3B17D19E74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31640" y="4445947"/>
            <a:ext cx="6816764" cy="1227031"/>
          </a:xfrm>
          <a:prstGeom prst="rect">
            <a:avLst/>
          </a:prstGeom>
        </p:spPr>
      </p:pic>
      <p:pic>
        <p:nvPicPr>
          <p:cNvPr id="12" name="Picture 11">
            <a:extLst>
              <a:ext uri="{FF2B5EF4-FFF2-40B4-BE49-F238E27FC236}">
                <a16:creationId xmlns:a16="http://schemas.microsoft.com/office/drawing/2014/main" id="{F30B6697-B9C4-47C7-B063-7AF4F1D92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26" y="4503534"/>
            <a:ext cx="8254936" cy="706616"/>
          </a:xfrm>
          <a:prstGeom prst="rect">
            <a:avLst/>
          </a:prstGeom>
        </p:spPr>
      </p:pic>
      <p:pic>
        <p:nvPicPr>
          <p:cNvPr id="14" name="Picture 13">
            <a:extLst>
              <a:ext uri="{FF2B5EF4-FFF2-40B4-BE49-F238E27FC236}">
                <a16:creationId xmlns:a16="http://schemas.microsoft.com/office/drawing/2014/main" id="{4A14AF7D-3083-4D12-A445-0BD4D9C8A9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10308" y="4025629"/>
            <a:ext cx="6816764" cy="626244"/>
          </a:xfrm>
          <a:prstGeom prst="rect">
            <a:avLst/>
          </a:prstGeom>
        </p:spPr>
      </p:pic>
      <p:pic>
        <p:nvPicPr>
          <p:cNvPr id="16" name="Picture 15">
            <a:extLst>
              <a:ext uri="{FF2B5EF4-FFF2-40B4-BE49-F238E27FC236}">
                <a16:creationId xmlns:a16="http://schemas.microsoft.com/office/drawing/2014/main" id="{0BBCE0F0-A942-4FF3-B523-9DAB4E48BB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60220" y="5143645"/>
            <a:ext cx="776476" cy="543938"/>
          </a:xfrm>
          <a:prstGeom prst="rect">
            <a:avLst/>
          </a:prstGeom>
        </p:spPr>
      </p:pic>
      <p:pic>
        <p:nvPicPr>
          <p:cNvPr id="17" name="Picture 16">
            <a:extLst>
              <a:ext uri="{FF2B5EF4-FFF2-40B4-BE49-F238E27FC236}">
                <a16:creationId xmlns:a16="http://schemas.microsoft.com/office/drawing/2014/main" id="{9A2FC3EF-DA97-419F-882C-CA8975F913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49170" y="5143645"/>
            <a:ext cx="776476" cy="543938"/>
          </a:xfrm>
          <a:prstGeom prst="rect">
            <a:avLst/>
          </a:prstGeom>
        </p:spPr>
      </p:pic>
      <p:pic>
        <p:nvPicPr>
          <p:cNvPr id="18" name="Picture 17">
            <a:extLst>
              <a:ext uri="{FF2B5EF4-FFF2-40B4-BE49-F238E27FC236}">
                <a16:creationId xmlns:a16="http://schemas.microsoft.com/office/drawing/2014/main" id="{9A2FB656-B54C-4A3A-BAB5-02CC39AB50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70623" y="5143645"/>
            <a:ext cx="776476" cy="543938"/>
          </a:xfrm>
          <a:prstGeom prst="rect">
            <a:avLst/>
          </a:prstGeom>
        </p:spPr>
      </p:pic>
      <p:pic>
        <p:nvPicPr>
          <p:cNvPr id="19" name="Picture 18">
            <a:extLst>
              <a:ext uri="{FF2B5EF4-FFF2-40B4-BE49-F238E27FC236}">
                <a16:creationId xmlns:a16="http://schemas.microsoft.com/office/drawing/2014/main" id="{2E733630-565D-4BA0-B869-DA16EF4AA8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74753" y="5143645"/>
            <a:ext cx="776476" cy="543938"/>
          </a:xfrm>
          <a:prstGeom prst="rect">
            <a:avLst/>
          </a:prstGeom>
        </p:spPr>
      </p:pic>
      <p:pic>
        <p:nvPicPr>
          <p:cNvPr id="20" name="Picture 19">
            <a:extLst>
              <a:ext uri="{FF2B5EF4-FFF2-40B4-BE49-F238E27FC236}">
                <a16:creationId xmlns:a16="http://schemas.microsoft.com/office/drawing/2014/main" id="{53714D1C-5956-4E21-9009-F8C9F45815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78548" y="5143645"/>
            <a:ext cx="776476" cy="543938"/>
          </a:xfrm>
          <a:prstGeom prst="rect">
            <a:avLst/>
          </a:prstGeom>
        </p:spPr>
      </p:pic>
      <p:pic>
        <p:nvPicPr>
          <p:cNvPr id="21" name="Picture 20">
            <a:extLst>
              <a:ext uri="{FF2B5EF4-FFF2-40B4-BE49-F238E27FC236}">
                <a16:creationId xmlns:a16="http://schemas.microsoft.com/office/drawing/2014/main" id="{21587B91-2481-46FF-BB03-C996CCD062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83356" y="5143645"/>
            <a:ext cx="776476" cy="543938"/>
          </a:xfrm>
          <a:prstGeom prst="rect">
            <a:avLst/>
          </a:prstGeom>
        </p:spPr>
      </p:pic>
      <p:pic>
        <p:nvPicPr>
          <p:cNvPr id="22" name="Picture 21">
            <a:extLst>
              <a:ext uri="{FF2B5EF4-FFF2-40B4-BE49-F238E27FC236}">
                <a16:creationId xmlns:a16="http://schemas.microsoft.com/office/drawing/2014/main" id="{8AAB45ED-E085-4DD0-8038-9D33FE2A05A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75118" y="5143645"/>
            <a:ext cx="776476" cy="543938"/>
          </a:xfrm>
          <a:prstGeom prst="rect">
            <a:avLst/>
          </a:prstGeom>
        </p:spPr>
      </p:pic>
      <p:pic>
        <p:nvPicPr>
          <p:cNvPr id="23" name="Picture 22">
            <a:extLst>
              <a:ext uri="{FF2B5EF4-FFF2-40B4-BE49-F238E27FC236}">
                <a16:creationId xmlns:a16="http://schemas.microsoft.com/office/drawing/2014/main" id="{3D29C88A-58FB-4D9C-A783-8A48D6E49E1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8235" y="5143645"/>
            <a:ext cx="776476" cy="543938"/>
          </a:xfrm>
          <a:prstGeom prst="rect">
            <a:avLst/>
          </a:prstGeom>
        </p:spPr>
      </p:pic>
      <p:pic>
        <p:nvPicPr>
          <p:cNvPr id="24" name="Picture 23">
            <a:extLst>
              <a:ext uri="{FF2B5EF4-FFF2-40B4-BE49-F238E27FC236}">
                <a16:creationId xmlns:a16="http://schemas.microsoft.com/office/drawing/2014/main" id="{A19638A3-019F-45CD-99AD-72CA64C69AA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054507" y="5143645"/>
            <a:ext cx="776476" cy="543938"/>
          </a:xfrm>
          <a:prstGeom prst="rect">
            <a:avLst/>
          </a:prstGeom>
        </p:spPr>
      </p:pic>
      <p:pic>
        <p:nvPicPr>
          <p:cNvPr id="25" name="Picture 24">
            <a:extLst>
              <a:ext uri="{FF2B5EF4-FFF2-40B4-BE49-F238E27FC236}">
                <a16:creationId xmlns:a16="http://schemas.microsoft.com/office/drawing/2014/main" id="{9E500349-858A-4172-BDA1-DEB2A113EA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50033" y="5143645"/>
            <a:ext cx="776476" cy="543938"/>
          </a:xfrm>
          <a:prstGeom prst="rect">
            <a:avLst/>
          </a:prstGeom>
        </p:spPr>
      </p:pic>
      <p:sp>
        <p:nvSpPr>
          <p:cNvPr id="26" name="Rectangle 25">
            <a:extLst>
              <a:ext uri="{FF2B5EF4-FFF2-40B4-BE49-F238E27FC236}">
                <a16:creationId xmlns:a16="http://schemas.microsoft.com/office/drawing/2014/main" id="{1C74EBB3-5B95-41A8-93EE-56C49614F167}"/>
              </a:ext>
            </a:extLst>
          </p:cNvPr>
          <p:cNvSpPr/>
          <p:nvPr/>
        </p:nvSpPr>
        <p:spPr>
          <a:xfrm>
            <a:off x="1296046" y="5859342"/>
            <a:ext cx="6443495"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Has Hari divided the ribbon into 10 equal pieces?</a:t>
            </a:r>
            <a:endParaRPr lang="en-GB" sz="2400" dirty="0">
              <a:latin typeface="Myriad Pro" panose="020B0503030403020204" pitchFamily="34" charset="0"/>
            </a:endParaRPr>
          </a:p>
        </p:txBody>
      </p:sp>
      <p:sp>
        <p:nvSpPr>
          <p:cNvPr id="27" name="Rectangle 26">
            <a:extLst>
              <a:ext uri="{FF2B5EF4-FFF2-40B4-BE49-F238E27FC236}">
                <a16:creationId xmlns:a16="http://schemas.microsoft.com/office/drawing/2014/main" id="{C3747AC9-8572-406C-9A0F-BEF92EB28F3F}"/>
              </a:ext>
            </a:extLst>
          </p:cNvPr>
          <p:cNvSpPr/>
          <p:nvPr/>
        </p:nvSpPr>
        <p:spPr>
          <a:xfrm>
            <a:off x="7713875" y="5649738"/>
            <a:ext cx="788999" cy="1015663"/>
          </a:xfrm>
          <a:prstGeom prst="rect">
            <a:avLst/>
          </a:prstGeom>
        </p:spPr>
        <p:txBody>
          <a:bodyPr wrap="none">
            <a:spAutoFit/>
          </a:bodyPr>
          <a:lstStyle/>
          <a:p>
            <a:r>
              <a:rPr lang="en-GB" sz="6000" dirty="0">
                <a:solidFill>
                  <a:srgbClr val="008000"/>
                </a:solidFill>
                <a:latin typeface="Myriad Pro" panose="020B0503030403020204" pitchFamily="34" charset="0"/>
                <a:sym typeface="Wingdings" panose="05000000000000000000" pitchFamily="2" charset="2"/>
              </a:rPr>
              <a:t></a:t>
            </a:r>
            <a:endParaRPr lang="en-GB" sz="6000" dirty="0">
              <a:solidFill>
                <a:srgbClr val="008000"/>
              </a:solidFill>
              <a:latin typeface="Myriad Pro" panose="020B0503030403020204" pitchFamily="34" charset="0"/>
            </a:endParaRPr>
          </a:p>
        </p:txBody>
      </p:sp>
      <p:sp>
        <p:nvSpPr>
          <p:cNvPr id="28" name="Rectangle 27">
            <a:extLst>
              <a:ext uri="{FF2B5EF4-FFF2-40B4-BE49-F238E27FC236}">
                <a16:creationId xmlns:a16="http://schemas.microsoft.com/office/drawing/2014/main" id="{147A01FD-AE5D-41FB-975F-3FD7EA55BD2F}"/>
              </a:ext>
            </a:extLst>
          </p:cNvPr>
          <p:cNvSpPr/>
          <p:nvPr/>
        </p:nvSpPr>
        <p:spPr>
          <a:xfrm>
            <a:off x="4015487" y="1196752"/>
            <a:ext cx="958917"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40 cm</a:t>
            </a:r>
            <a:endParaRPr lang="en-GB" sz="2400" dirty="0">
              <a:latin typeface="Myriad Pro" panose="020B0503030403020204" pitchFamily="34" charset="0"/>
            </a:endParaRPr>
          </a:p>
        </p:txBody>
      </p:sp>
      <p:pic>
        <p:nvPicPr>
          <p:cNvPr id="29" name="Picture 28">
            <a:extLst>
              <a:ext uri="{FF2B5EF4-FFF2-40B4-BE49-F238E27FC236}">
                <a16:creationId xmlns:a16="http://schemas.microsoft.com/office/drawing/2014/main" id="{C8373707-569E-4B2B-A18D-6C3B4ACE713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86563" y="1619696"/>
            <a:ext cx="6816764" cy="620189"/>
          </a:xfrm>
          <a:prstGeom prst="rect">
            <a:avLst/>
          </a:prstGeom>
        </p:spPr>
      </p:pic>
      <p:pic>
        <p:nvPicPr>
          <p:cNvPr id="30" name="Picture 29">
            <a:extLst>
              <a:ext uri="{FF2B5EF4-FFF2-40B4-BE49-F238E27FC236}">
                <a16:creationId xmlns:a16="http://schemas.microsoft.com/office/drawing/2014/main" id="{74AE5633-3D06-4696-9D02-5B613893B3A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89418" y="1563806"/>
            <a:ext cx="6816764" cy="353026"/>
          </a:xfrm>
          <a:prstGeom prst="rect">
            <a:avLst/>
          </a:prstGeom>
        </p:spPr>
      </p:pic>
    </p:spTree>
    <p:extLst>
      <p:ext uri="{BB962C8B-B14F-4D97-AF65-F5344CB8AC3E}">
        <p14:creationId xmlns:p14="http://schemas.microsoft.com/office/powerpoint/2010/main" val="955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par>
                          <p:cTn id="45" fill="hold">
                            <p:stCondLst>
                              <p:cond delay="500"/>
                            </p:stCondLst>
                            <p:childTnLst>
                              <p:par>
                                <p:cTn id="46" presetID="10" presetClass="exit" presetSubtype="0" fill="hold" nodeType="afterEffect">
                                  <p:stCondLst>
                                    <p:cond delay="25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1250"/>
                            </p:stCondLst>
                            <p:childTnLst>
                              <p:par>
                                <p:cTn id="53" presetID="10" presetClass="entr" presetSubtype="0" fill="hold" nodeType="afterEffect">
                                  <p:stCondLst>
                                    <p:cond delay="25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25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nodeType="withEffect">
                                  <p:stCondLst>
                                    <p:cond delay="25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nodeType="withEffect">
                                  <p:stCondLst>
                                    <p:cond delay="25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nodeType="withEffect">
                                  <p:stCondLst>
                                    <p:cond delay="25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25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nodeType="withEffect">
                                  <p:stCondLst>
                                    <p:cond delay="25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nodeType="withEffect">
                                  <p:stCondLst>
                                    <p:cond delay="25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nodeType="withEffect">
                                  <p:stCondLst>
                                    <p:cond delay="25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nodeType="withEffect">
                                  <p:stCondLst>
                                    <p:cond delay="25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26" grpId="0"/>
      <p:bldP spid="27"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3626A1-F591-4DBA-B115-D8FCBCE96E0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4:5</a:t>
            </a:r>
          </a:p>
        </p:txBody>
      </p:sp>
      <p:pic>
        <p:nvPicPr>
          <p:cNvPr id="4" name="Picture 3">
            <a:extLst>
              <a:ext uri="{FF2B5EF4-FFF2-40B4-BE49-F238E27FC236}">
                <a16:creationId xmlns:a16="http://schemas.microsoft.com/office/drawing/2014/main" id="{4ACA8505-A500-413E-A935-62117C742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1024631"/>
            <a:ext cx="6816764" cy="3653320"/>
          </a:xfrm>
          <a:prstGeom prst="rect">
            <a:avLst/>
          </a:prstGeom>
        </p:spPr>
      </p:pic>
      <p:sp>
        <p:nvSpPr>
          <p:cNvPr id="5" name="Rectangle: Rounded Corners 4">
            <a:extLst>
              <a:ext uri="{FF2B5EF4-FFF2-40B4-BE49-F238E27FC236}">
                <a16:creationId xmlns:a16="http://schemas.microsoft.com/office/drawing/2014/main" id="{9715FCB1-83C0-4466-B3DE-1A5A234FBC14}"/>
              </a:ext>
            </a:extLst>
          </p:cNvPr>
          <p:cNvSpPr>
            <a:spLocks noChangeArrowheads="1"/>
          </p:cNvSpPr>
          <p:nvPr/>
        </p:nvSpPr>
        <p:spPr bwMode="auto">
          <a:xfrm>
            <a:off x="3389050" y="922645"/>
            <a:ext cx="720080" cy="388513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7" name="Rectangle: Rounded Corners 6">
            <a:extLst>
              <a:ext uri="{FF2B5EF4-FFF2-40B4-BE49-F238E27FC236}">
                <a16:creationId xmlns:a16="http://schemas.microsoft.com/office/drawing/2014/main" id="{B4F26CF2-0034-4E82-88F2-AA0E82C2DB87}"/>
              </a:ext>
            </a:extLst>
          </p:cNvPr>
          <p:cNvSpPr>
            <a:spLocks noChangeArrowheads="1"/>
          </p:cNvSpPr>
          <p:nvPr/>
        </p:nvSpPr>
        <p:spPr bwMode="auto">
          <a:xfrm>
            <a:off x="4181138" y="908721"/>
            <a:ext cx="720080" cy="388513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8" name="Rectangle: Rounded Corners 7">
            <a:extLst>
              <a:ext uri="{FF2B5EF4-FFF2-40B4-BE49-F238E27FC236}">
                <a16:creationId xmlns:a16="http://schemas.microsoft.com/office/drawing/2014/main" id="{A3426A40-8CF6-4C30-9C39-52ADFCE322C6}"/>
              </a:ext>
            </a:extLst>
          </p:cNvPr>
          <p:cNvSpPr>
            <a:spLocks noChangeArrowheads="1"/>
          </p:cNvSpPr>
          <p:nvPr/>
        </p:nvSpPr>
        <p:spPr bwMode="auto">
          <a:xfrm>
            <a:off x="4973226" y="908720"/>
            <a:ext cx="720080" cy="388513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9" name="Rectangle 8">
            <a:extLst>
              <a:ext uri="{FF2B5EF4-FFF2-40B4-BE49-F238E27FC236}">
                <a16:creationId xmlns:a16="http://schemas.microsoft.com/office/drawing/2014/main" id="{A1C20284-EC64-482F-92E1-EC7E9144387E}"/>
              </a:ext>
            </a:extLst>
          </p:cNvPr>
          <p:cNvSpPr/>
          <p:nvPr/>
        </p:nvSpPr>
        <p:spPr>
          <a:xfrm>
            <a:off x="3875531" y="4869160"/>
            <a:ext cx="1504707" cy="461665"/>
          </a:xfrm>
          <a:prstGeom prst="rect">
            <a:avLst/>
          </a:prstGeom>
        </p:spPr>
        <p:txBody>
          <a:bodyPr wrap="none">
            <a:spAutoFit/>
          </a:bodyPr>
          <a:lstStyle/>
          <a:p>
            <a:pPr algn="ct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 ×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5</a:t>
            </a:r>
            <a:r>
              <a:rPr lang="en-GB" sz="2400" dirty="0">
                <a:latin typeface="Myriad Pro" panose="020B0503030403020204" pitchFamily="34" charset="0"/>
                <a:ea typeface="Times New Roman" panose="02020603050405020304" pitchFamily="18" charset="0"/>
                <a:cs typeface="Times New Roman" panose="02020603050405020304" pitchFamily="18" charset="0"/>
              </a:rPr>
              <a:t> = 15 </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FC61220F-72D0-48A8-9B0A-48702E18F3BE}"/>
              </a:ext>
            </a:extLst>
          </p:cNvPr>
          <p:cNvSpPr/>
          <p:nvPr/>
        </p:nvSpPr>
        <p:spPr>
          <a:xfrm>
            <a:off x="3879122" y="5332030"/>
            <a:ext cx="1497526" cy="461665"/>
          </a:xfrm>
          <a:prstGeom prst="rect">
            <a:avLst/>
          </a:prstGeom>
        </p:spPr>
        <p:txBody>
          <a:bodyPr wrap="none">
            <a:spAutoFit/>
          </a:bodyPr>
          <a:lstStyle/>
          <a:p>
            <a:pPr algn="ct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5</a:t>
            </a:r>
            <a:r>
              <a:rPr lang="en-GB" sz="2400" dirty="0">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 = 15 </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2D0D0F1D-B9B9-47B2-B464-A7D26BDEA483}"/>
              </a:ext>
            </a:extLst>
          </p:cNvPr>
          <p:cNvSpPr/>
          <p:nvPr/>
        </p:nvSpPr>
        <p:spPr>
          <a:xfrm>
            <a:off x="3858282" y="5757966"/>
            <a:ext cx="1539204" cy="523220"/>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15 </a:t>
            </a:r>
            <a:r>
              <a:rPr lang="en-GB" dirty="0">
                <a:latin typeface="Myriad Pro" panose="020B0503030403020204" pitchFamily="34"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5</a:t>
            </a:r>
            <a:r>
              <a:rPr lang="en-GB" sz="2400" dirty="0">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Tree>
    <p:extLst>
      <p:ext uri="{BB962C8B-B14F-4D97-AF65-F5344CB8AC3E}">
        <p14:creationId xmlns:p14="http://schemas.microsoft.com/office/powerpoint/2010/main" val="1267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413B46-9172-4350-894D-C5A34EFF502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4:6</a:t>
            </a:r>
          </a:p>
        </p:txBody>
      </p:sp>
      <p:pic>
        <p:nvPicPr>
          <p:cNvPr id="4" name="Picture 3">
            <a:extLst>
              <a:ext uri="{FF2B5EF4-FFF2-40B4-BE49-F238E27FC236}">
                <a16:creationId xmlns:a16="http://schemas.microsoft.com/office/drawing/2014/main" id="{A3899406-47E4-4A0F-BF1E-F057484CB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461" y="1556792"/>
            <a:ext cx="6825078" cy="1471424"/>
          </a:xfrm>
          <a:prstGeom prst="rect">
            <a:avLst/>
          </a:prstGeom>
        </p:spPr>
      </p:pic>
      <p:sp>
        <p:nvSpPr>
          <p:cNvPr id="5" name="Rectangle: Rounded Corners 4">
            <a:extLst>
              <a:ext uri="{FF2B5EF4-FFF2-40B4-BE49-F238E27FC236}">
                <a16:creationId xmlns:a16="http://schemas.microsoft.com/office/drawing/2014/main" id="{10C70C5F-AECB-4F98-B037-3ECCF8623BB6}"/>
              </a:ext>
            </a:extLst>
          </p:cNvPr>
          <p:cNvSpPr>
            <a:spLocks noChangeArrowheads="1"/>
          </p:cNvSpPr>
          <p:nvPr/>
        </p:nvSpPr>
        <p:spPr bwMode="auto">
          <a:xfrm>
            <a:off x="3389050" y="1622176"/>
            <a:ext cx="720080" cy="1584176"/>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6" name="Rectangle: Rounded Corners 5">
            <a:extLst>
              <a:ext uri="{FF2B5EF4-FFF2-40B4-BE49-F238E27FC236}">
                <a16:creationId xmlns:a16="http://schemas.microsoft.com/office/drawing/2014/main" id="{940081E6-C55C-44ED-B11F-07FC08BA92E3}"/>
              </a:ext>
            </a:extLst>
          </p:cNvPr>
          <p:cNvSpPr>
            <a:spLocks noChangeArrowheads="1"/>
          </p:cNvSpPr>
          <p:nvPr/>
        </p:nvSpPr>
        <p:spPr bwMode="auto">
          <a:xfrm>
            <a:off x="4181138" y="1608252"/>
            <a:ext cx="720080" cy="1584176"/>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7" name="Rectangle: Rounded Corners 6">
            <a:extLst>
              <a:ext uri="{FF2B5EF4-FFF2-40B4-BE49-F238E27FC236}">
                <a16:creationId xmlns:a16="http://schemas.microsoft.com/office/drawing/2014/main" id="{ADDDF080-1B83-4E9C-BF1D-4B88167F61BD}"/>
              </a:ext>
            </a:extLst>
          </p:cNvPr>
          <p:cNvSpPr>
            <a:spLocks noChangeArrowheads="1"/>
          </p:cNvSpPr>
          <p:nvPr/>
        </p:nvSpPr>
        <p:spPr bwMode="auto">
          <a:xfrm>
            <a:off x="4973226" y="1608251"/>
            <a:ext cx="720080" cy="1584176"/>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8" name="Rectangle 7">
            <a:extLst>
              <a:ext uri="{FF2B5EF4-FFF2-40B4-BE49-F238E27FC236}">
                <a16:creationId xmlns:a16="http://schemas.microsoft.com/office/drawing/2014/main" id="{6F4F9D99-7A1C-4654-A850-B595A42A55CF}"/>
              </a:ext>
            </a:extLst>
          </p:cNvPr>
          <p:cNvSpPr/>
          <p:nvPr/>
        </p:nvSpPr>
        <p:spPr>
          <a:xfrm>
            <a:off x="3927433" y="3493343"/>
            <a:ext cx="1289135" cy="461665"/>
          </a:xfrm>
          <a:prstGeom prst="rect">
            <a:avLst/>
          </a:prstGeom>
        </p:spPr>
        <p:txBody>
          <a:bodyPr wrap="none">
            <a:spAutoFit/>
          </a:bodyPr>
          <a:lstStyle/>
          <a:p>
            <a:pPr algn="ct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 ×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2</a:t>
            </a:r>
            <a:r>
              <a:rPr lang="en-GB" sz="2400" dirty="0">
                <a:latin typeface="Myriad Pro" panose="020B0503030403020204" pitchFamily="34" charset="0"/>
                <a:ea typeface="Times New Roman" panose="02020603050405020304" pitchFamily="18" charset="0"/>
                <a:cs typeface="Times New Roman" panose="02020603050405020304" pitchFamily="18" charset="0"/>
              </a:rPr>
              <a:t> = 6</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2004ADDF-B9EA-47A6-917C-D4D48C13DB66}"/>
              </a:ext>
            </a:extLst>
          </p:cNvPr>
          <p:cNvSpPr/>
          <p:nvPr/>
        </p:nvSpPr>
        <p:spPr>
          <a:xfrm>
            <a:off x="3894572" y="3950710"/>
            <a:ext cx="1354858" cy="461665"/>
          </a:xfrm>
          <a:prstGeom prst="rect">
            <a:avLst/>
          </a:prstGeom>
        </p:spPr>
        <p:txBody>
          <a:bodyPr wrap="none">
            <a:spAutoFit/>
          </a:bodyPr>
          <a:lstStyle/>
          <a:p>
            <a:pPr algn="ct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2</a:t>
            </a:r>
            <a:r>
              <a:rPr lang="en-GB" sz="2400" dirty="0">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 = 6 </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4F2CFCB0-7AEB-4AFC-B9E1-266695B5C461}"/>
              </a:ext>
            </a:extLst>
          </p:cNvPr>
          <p:cNvSpPr/>
          <p:nvPr/>
        </p:nvSpPr>
        <p:spPr>
          <a:xfrm>
            <a:off x="3873732" y="4356214"/>
            <a:ext cx="1396536" cy="523220"/>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6 </a:t>
            </a:r>
            <a:r>
              <a:rPr lang="en-GB" dirty="0">
                <a:latin typeface="Myriad Pro" panose="020B0503030403020204" pitchFamily="34"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2</a:t>
            </a:r>
            <a:r>
              <a:rPr lang="en-GB" sz="2400" dirty="0">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Tree>
    <p:extLst>
      <p:ext uri="{BB962C8B-B14F-4D97-AF65-F5344CB8AC3E}">
        <p14:creationId xmlns:p14="http://schemas.microsoft.com/office/powerpoint/2010/main" val="194497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18696A-F741-4E41-AAEE-F55997948BD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3" name="Picture 2">
            <a:extLst>
              <a:ext uri="{FF2B5EF4-FFF2-40B4-BE49-F238E27FC236}">
                <a16:creationId xmlns:a16="http://schemas.microsoft.com/office/drawing/2014/main" id="{9F8979A0-399B-47EF-8FD6-BB0D8D716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075" y="2013136"/>
            <a:ext cx="527469" cy="527469"/>
          </a:xfrm>
          <a:prstGeom prst="rect">
            <a:avLst/>
          </a:prstGeom>
        </p:spPr>
      </p:pic>
      <p:pic>
        <p:nvPicPr>
          <p:cNvPr id="4" name="Picture 3">
            <a:extLst>
              <a:ext uri="{FF2B5EF4-FFF2-40B4-BE49-F238E27FC236}">
                <a16:creationId xmlns:a16="http://schemas.microsoft.com/office/drawing/2014/main" id="{E65519F3-E224-4F4B-A891-78DB3B4AC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643" y="2013138"/>
            <a:ext cx="527469" cy="527469"/>
          </a:xfrm>
          <a:prstGeom prst="rect">
            <a:avLst/>
          </a:prstGeom>
        </p:spPr>
      </p:pic>
      <p:pic>
        <p:nvPicPr>
          <p:cNvPr id="5" name="Picture 4">
            <a:extLst>
              <a:ext uri="{FF2B5EF4-FFF2-40B4-BE49-F238E27FC236}">
                <a16:creationId xmlns:a16="http://schemas.microsoft.com/office/drawing/2014/main" id="{712D60DE-E521-49B1-AF8F-541CB495C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729" y="2013138"/>
            <a:ext cx="527469" cy="527469"/>
          </a:xfrm>
          <a:prstGeom prst="rect">
            <a:avLst/>
          </a:prstGeom>
        </p:spPr>
      </p:pic>
      <p:pic>
        <p:nvPicPr>
          <p:cNvPr id="6" name="Picture 5">
            <a:extLst>
              <a:ext uri="{FF2B5EF4-FFF2-40B4-BE49-F238E27FC236}">
                <a16:creationId xmlns:a16="http://schemas.microsoft.com/office/drawing/2014/main" id="{08585945-E21A-4AA5-AAE5-46C5B78B7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815" y="2013137"/>
            <a:ext cx="527469" cy="527469"/>
          </a:xfrm>
          <a:prstGeom prst="rect">
            <a:avLst/>
          </a:prstGeom>
        </p:spPr>
      </p:pic>
      <p:pic>
        <p:nvPicPr>
          <p:cNvPr id="10" name="Picture 9">
            <a:extLst>
              <a:ext uri="{FF2B5EF4-FFF2-40B4-BE49-F238E27FC236}">
                <a16:creationId xmlns:a16="http://schemas.microsoft.com/office/drawing/2014/main" id="{5ECB920D-AA0B-4A96-B331-3137B03BD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00" y="1955167"/>
            <a:ext cx="3449948" cy="752865"/>
          </a:xfrm>
          <a:prstGeom prst="rect">
            <a:avLst/>
          </a:prstGeom>
        </p:spPr>
      </p:pic>
      <p:pic>
        <p:nvPicPr>
          <p:cNvPr id="17" name="Picture 16">
            <a:extLst>
              <a:ext uri="{FF2B5EF4-FFF2-40B4-BE49-F238E27FC236}">
                <a16:creationId xmlns:a16="http://schemas.microsoft.com/office/drawing/2014/main" id="{A152F885-4B9C-4098-9B2E-486C2026C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61" y="2013138"/>
            <a:ext cx="527469" cy="527469"/>
          </a:xfrm>
          <a:prstGeom prst="rect">
            <a:avLst/>
          </a:prstGeom>
        </p:spPr>
      </p:pic>
      <p:pic>
        <p:nvPicPr>
          <p:cNvPr id="18" name="Picture 17">
            <a:extLst>
              <a:ext uri="{FF2B5EF4-FFF2-40B4-BE49-F238E27FC236}">
                <a16:creationId xmlns:a16="http://schemas.microsoft.com/office/drawing/2014/main" id="{9BA27F3E-F945-4865-BFA6-87ED9682E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97" y="2013137"/>
            <a:ext cx="527469" cy="527469"/>
          </a:xfrm>
          <a:prstGeom prst="rect">
            <a:avLst/>
          </a:prstGeom>
        </p:spPr>
      </p:pic>
      <p:pic>
        <p:nvPicPr>
          <p:cNvPr id="22" name="Picture 21">
            <a:extLst>
              <a:ext uri="{FF2B5EF4-FFF2-40B4-BE49-F238E27FC236}">
                <a16:creationId xmlns:a16="http://schemas.microsoft.com/office/drawing/2014/main" id="{0F1EAD82-9CEF-4668-B49D-11A400793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00" y="1962695"/>
            <a:ext cx="3449948" cy="1479736"/>
          </a:xfrm>
          <a:prstGeom prst="rect">
            <a:avLst/>
          </a:prstGeom>
        </p:spPr>
      </p:pic>
      <p:sp>
        <p:nvSpPr>
          <p:cNvPr id="26" name="Rectangle: Rounded Corners 25">
            <a:extLst>
              <a:ext uri="{FF2B5EF4-FFF2-40B4-BE49-F238E27FC236}">
                <a16:creationId xmlns:a16="http://schemas.microsoft.com/office/drawing/2014/main" id="{43CE4948-0329-45AA-8C79-9952D38FB4CE}"/>
              </a:ext>
            </a:extLst>
          </p:cNvPr>
          <p:cNvSpPr>
            <a:spLocks noChangeArrowheads="1"/>
          </p:cNvSpPr>
          <p:nvPr/>
        </p:nvSpPr>
        <p:spPr bwMode="auto">
          <a:xfrm rot="5400000">
            <a:off x="334897" y="1952833"/>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9" name="Rectangle: Rounded Corners 28">
            <a:extLst>
              <a:ext uri="{FF2B5EF4-FFF2-40B4-BE49-F238E27FC236}">
                <a16:creationId xmlns:a16="http://schemas.microsoft.com/office/drawing/2014/main" id="{80581E33-1FC8-4761-A333-10EF25150D34}"/>
              </a:ext>
            </a:extLst>
          </p:cNvPr>
          <p:cNvSpPr>
            <a:spLocks noChangeArrowheads="1"/>
          </p:cNvSpPr>
          <p:nvPr/>
        </p:nvSpPr>
        <p:spPr bwMode="auto">
          <a:xfrm rot="5400000">
            <a:off x="1135521" y="1952833"/>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30" name="Rectangle: Rounded Corners 29">
            <a:extLst>
              <a:ext uri="{FF2B5EF4-FFF2-40B4-BE49-F238E27FC236}">
                <a16:creationId xmlns:a16="http://schemas.microsoft.com/office/drawing/2014/main" id="{0FFA981D-2A56-43D6-852D-EC5C2FA2456E}"/>
              </a:ext>
            </a:extLst>
          </p:cNvPr>
          <p:cNvSpPr>
            <a:spLocks noChangeArrowheads="1"/>
          </p:cNvSpPr>
          <p:nvPr/>
        </p:nvSpPr>
        <p:spPr bwMode="auto">
          <a:xfrm rot="5400000">
            <a:off x="1936145" y="1952833"/>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31" name="Rectangle: Rounded Corners 30">
            <a:extLst>
              <a:ext uri="{FF2B5EF4-FFF2-40B4-BE49-F238E27FC236}">
                <a16:creationId xmlns:a16="http://schemas.microsoft.com/office/drawing/2014/main" id="{8B08AC98-B5C4-4384-9A28-0C43E7502915}"/>
              </a:ext>
            </a:extLst>
          </p:cNvPr>
          <p:cNvSpPr>
            <a:spLocks noChangeArrowheads="1"/>
          </p:cNvSpPr>
          <p:nvPr/>
        </p:nvSpPr>
        <p:spPr bwMode="auto">
          <a:xfrm rot="5400000">
            <a:off x="2736769" y="1952833"/>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32" name="Rectangle: Rounded Corners 31">
            <a:extLst>
              <a:ext uri="{FF2B5EF4-FFF2-40B4-BE49-F238E27FC236}">
                <a16:creationId xmlns:a16="http://schemas.microsoft.com/office/drawing/2014/main" id="{47C057E9-1625-45EF-8E53-33A4ECE7353E}"/>
              </a:ext>
            </a:extLst>
          </p:cNvPr>
          <p:cNvSpPr>
            <a:spLocks noChangeArrowheads="1"/>
          </p:cNvSpPr>
          <p:nvPr/>
        </p:nvSpPr>
        <p:spPr bwMode="auto">
          <a:xfrm rot="5400000">
            <a:off x="3537393" y="1952833"/>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33" name="Rectangle: Rounded Corners 32">
            <a:extLst>
              <a:ext uri="{FF2B5EF4-FFF2-40B4-BE49-F238E27FC236}">
                <a16:creationId xmlns:a16="http://schemas.microsoft.com/office/drawing/2014/main" id="{BB819C79-491D-4103-A848-2B68073830AC}"/>
              </a:ext>
            </a:extLst>
          </p:cNvPr>
          <p:cNvSpPr>
            <a:spLocks noChangeArrowheads="1"/>
          </p:cNvSpPr>
          <p:nvPr/>
        </p:nvSpPr>
        <p:spPr bwMode="auto">
          <a:xfrm rot="5400000">
            <a:off x="4338018" y="1952833"/>
            <a:ext cx="661877" cy="648073"/>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7" name="Rectangle 26">
            <a:extLst>
              <a:ext uri="{FF2B5EF4-FFF2-40B4-BE49-F238E27FC236}">
                <a16:creationId xmlns:a16="http://schemas.microsoft.com/office/drawing/2014/main" id="{14E0462F-E047-43F6-A706-935112DE3DDC}"/>
              </a:ext>
            </a:extLst>
          </p:cNvPr>
          <p:cNvSpPr/>
          <p:nvPr/>
        </p:nvSpPr>
        <p:spPr>
          <a:xfrm>
            <a:off x="2987271" y="3927248"/>
            <a:ext cx="3169457"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1 + 1 + 1 + 1 + 1 + 1</a:t>
            </a:r>
            <a:endParaRPr lang="en-GB" sz="2400" dirty="0">
              <a:latin typeface="Myriad Pro" panose="020B0503030403020204" pitchFamily="34" charset="0"/>
            </a:endParaRPr>
          </a:p>
        </p:txBody>
      </p:sp>
      <p:sp>
        <p:nvSpPr>
          <p:cNvPr id="28" name="Rectangle 27">
            <a:extLst>
              <a:ext uri="{FF2B5EF4-FFF2-40B4-BE49-F238E27FC236}">
                <a16:creationId xmlns:a16="http://schemas.microsoft.com/office/drawing/2014/main" id="{2C924C6C-EFBB-4112-A2AF-09F2D0B69C1E}"/>
              </a:ext>
            </a:extLst>
          </p:cNvPr>
          <p:cNvSpPr/>
          <p:nvPr/>
        </p:nvSpPr>
        <p:spPr>
          <a:xfrm>
            <a:off x="3944264" y="4503312"/>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1 × 6</a:t>
            </a:r>
            <a:endParaRPr lang="en-GB" sz="2400" dirty="0">
              <a:latin typeface="Myriad Pro" panose="020B0503030403020204" pitchFamily="34" charset="0"/>
            </a:endParaRPr>
          </a:p>
        </p:txBody>
      </p:sp>
      <p:sp>
        <p:nvSpPr>
          <p:cNvPr id="34" name="Rectangle 33">
            <a:extLst>
              <a:ext uri="{FF2B5EF4-FFF2-40B4-BE49-F238E27FC236}">
                <a16:creationId xmlns:a16="http://schemas.microsoft.com/office/drawing/2014/main" id="{900C6A27-9072-4B1D-AE39-A4D39010DE4A}"/>
              </a:ext>
            </a:extLst>
          </p:cNvPr>
          <p:cNvSpPr/>
          <p:nvPr/>
        </p:nvSpPr>
        <p:spPr>
          <a:xfrm>
            <a:off x="3944264" y="5079376"/>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 6 × 1</a:t>
            </a:r>
            <a:endParaRPr lang="en-GB" sz="2400" dirty="0">
              <a:latin typeface="Myriad Pro" panose="020B0503030403020204" pitchFamily="34" charset="0"/>
            </a:endParaRPr>
          </a:p>
        </p:txBody>
      </p:sp>
    </p:spTree>
    <p:extLst>
      <p:ext uri="{BB962C8B-B14F-4D97-AF65-F5344CB8AC3E}">
        <p14:creationId xmlns:p14="http://schemas.microsoft.com/office/powerpoint/2010/main" val="366488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animBg="1"/>
      <p:bldP spid="32" grpId="0" animBg="1"/>
      <p:bldP spid="33" grpId="0" animBg="1"/>
      <p:bldP spid="27" grpId="0"/>
      <p:bldP spid="28" grpId="0"/>
      <p:bldP spid="3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239A92-0B68-41C4-875B-287A2CC684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11687" y="2852936"/>
            <a:ext cx="3170311" cy="1389623"/>
          </a:xfrm>
          <a:prstGeom prst="rect">
            <a:avLst/>
          </a:prstGeom>
        </p:spPr>
      </p:pic>
      <p:pic>
        <p:nvPicPr>
          <p:cNvPr id="18" name="Picture 17">
            <a:extLst>
              <a:ext uri="{FF2B5EF4-FFF2-40B4-BE49-F238E27FC236}">
                <a16:creationId xmlns:a16="http://schemas.microsoft.com/office/drawing/2014/main" id="{37FAD59C-1B98-4AB2-82FC-4DDA1121FE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55776" y="2852936"/>
            <a:ext cx="1690966" cy="1379980"/>
          </a:xfrm>
          <a:prstGeom prst="rect">
            <a:avLst/>
          </a:prstGeom>
        </p:spPr>
      </p:pic>
      <p:sp>
        <p:nvSpPr>
          <p:cNvPr id="2" name="Text Placeholder 1">
            <a:extLst>
              <a:ext uri="{FF2B5EF4-FFF2-40B4-BE49-F238E27FC236}">
                <a16:creationId xmlns:a16="http://schemas.microsoft.com/office/drawing/2014/main" id="{E608C01D-0F52-4316-BCB2-D2CE09421D1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pic>
        <p:nvPicPr>
          <p:cNvPr id="4" name="Picture 3">
            <a:extLst>
              <a:ext uri="{FF2B5EF4-FFF2-40B4-BE49-F238E27FC236}">
                <a16:creationId xmlns:a16="http://schemas.microsoft.com/office/drawing/2014/main" id="{B99A0624-53F2-4AC3-99F4-22CCED9163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a:stretch/>
        </p:blipFill>
        <p:spPr>
          <a:xfrm>
            <a:off x="971017" y="2093769"/>
            <a:ext cx="3741475" cy="2735020"/>
          </a:xfrm>
          <a:prstGeom prst="rect">
            <a:avLst/>
          </a:prstGeom>
        </p:spPr>
      </p:pic>
      <p:sp>
        <p:nvSpPr>
          <p:cNvPr id="7" name="Rectangle 6">
            <a:extLst>
              <a:ext uri="{FF2B5EF4-FFF2-40B4-BE49-F238E27FC236}">
                <a16:creationId xmlns:a16="http://schemas.microsoft.com/office/drawing/2014/main" id="{145E20F4-3480-4009-92E1-DAB4EBAC8E49}"/>
              </a:ext>
            </a:extLst>
          </p:cNvPr>
          <p:cNvSpPr/>
          <p:nvPr/>
        </p:nvSpPr>
        <p:spPr>
          <a:xfrm>
            <a:off x="388867" y="835200"/>
            <a:ext cx="8366266" cy="461665"/>
          </a:xfrm>
          <a:prstGeom prst="rect">
            <a:avLst/>
          </a:prstGeom>
        </p:spPr>
        <p:txBody>
          <a:bodyPr wrap="none">
            <a:spAutoFit/>
          </a:bodyPr>
          <a:lstStyle/>
          <a:p>
            <a:pPr algn="ctr"/>
            <a:r>
              <a:rPr lang="en-US" sz="2400" dirty="0">
                <a:latin typeface="Myriad Pro" panose="020B0503030403020204" pitchFamily="34" charset="0"/>
                <a:ea typeface="Calibri" panose="020F0502020204030204" pitchFamily="34" charset="0"/>
                <a:cs typeface="Times New Roman" panose="02020603050405020304" pitchFamily="18" charset="0"/>
              </a:rPr>
              <a:t>6 children, equal number on each side. How many on each side?</a:t>
            </a:r>
            <a:endParaRPr lang="en-GB" sz="2400" dirty="0">
              <a:latin typeface="Myriad Pro" panose="020B0503030403020204" pitchFamily="34" charset="0"/>
            </a:endParaRPr>
          </a:p>
        </p:txBody>
      </p:sp>
      <p:sp>
        <p:nvSpPr>
          <p:cNvPr id="8" name="Rectangle 7">
            <a:extLst>
              <a:ext uri="{FF2B5EF4-FFF2-40B4-BE49-F238E27FC236}">
                <a16:creationId xmlns:a16="http://schemas.microsoft.com/office/drawing/2014/main" id="{1208230A-A7BE-4F32-AC31-3FC9D60D7D18}"/>
              </a:ext>
            </a:extLst>
          </p:cNvPr>
          <p:cNvSpPr/>
          <p:nvPr/>
        </p:nvSpPr>
        <p:spPr>
          <a:xfrm>
            <a:off x="4056891" y="1537628"/>
            <a:ext cx="845103" cy="523220"/>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6 </a:t>
            </a:r>
            <a:r>
              <a:rPr lang="en-GB" dirty="0">
                <a:latin typeface="Myriad Pro" panose="020B0503030403020204" pitchFamily="34"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2</a:t>
            </a:r>
            <a:endParaRPr lang="en-GB" sz="2400" dirty="0">
              <a:latin typeface="Myriad Pro" panose="020B0503030403020204" pitchFamily="34" charset="0"/>
            </a:endParaRPr>
          </a:p>
        </p:txBody>
      </p:sp>
      <p:pic>
        <p:nvPicPr>
          <p:cNvPr id="11" name="Picture 10">
            <a:extLst>
              <a:ext uri="{FF2B5EF4-FFF2-40B4-BE49-F238E27FC236}">
                <a16:creationId xmlns:a16="http://schemas.microsoft.com/office/drawing/2014/main" id="{7F71DB9C-2F2B-4AE9-B128-25816F18C2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7112" y="2397319"/>
            <a:ext cx="532040" cy="1072394"/>
          </a:xfrm>
          <a:prstGeom prst="rect">
            <a:avLst/>
          </a:prstGeom>
        </p:spPr>
      </p:pic>
      <p:pic>
        <p:nvPicPr>
          <p:cNvPr id="12" name="Picture 11">
            <a:extLst>
              <a:ext uri="{FF2B5EF4-FFF2-40B4-BE49-F238E27FC236}">
                <a16:creationId xmlns:a16="http://schemas.microsoft.com/office/drawing/2014/main" id="{133CF340-6868-4515-9064-19999C595E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1599" y="2561239"/>
            <a:ext cx="532040" cy="1072394"/>
          </a:xfrm>
          <a:prstGeom prst="rect">
            <a:avLst/>
          </a:prstGeom>
        </p:spPr>
      </p:pic>
      <p:pic>
        <p:nvPicPr>
          <p:cNvPr id="13" name="Picture 12">
            <a:extLst>
              <a:ext uri="{FF2B5EF4-FFF2-40B4-BE49-F238E27FC236}">
                <a16:creationId xmlns:a16="http://schemas.microsoft.com/office/drawing/2014/main" id="{1778343B-B90A-45DF-8B03-EE8CC0DA29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353" y="2473393"/>
            <a:ext cx="532040" cy="1072394"/>
          </a:xfrm>
          <a:prstGeom prst="rect">
            <a:avLst/>
          </a:prstGeom>
        </p:spPr>
      </p:pic>
      <p:pic>
        <p:nvPicPr>
          <p:cNvPr id="14" name="Picture 13">
            <a:extLst>
              <a:ext uri="{FF2B5EF4-FFF2-40B4-BE49-F238E27FC236}">
                <a16:creationId xmlns:a16="http://schemas.microsoft.com/office/drawing/2014/main" id="{A9A319B9-28EE-48F0-BE8D-10F8120AB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7112" y="3726735"/>
            <a:ext cx="532040" cy="1072394"/>
          </a:xfrm>
          <a:prstGeom prst="rect">
            <a:avLst/>
          </a:prstGeom>
        </p:spPr>
      </p:pic>
      <p:pic>
        <p:nvPicPr>
          <p:cNvPr id="15" name="Picture 14">
            <a:extLst>
              <a:ext uri="{FF2B5EF4-FFF2-40B4-BE49-F238E27FC236}">
                <a16:creationId xmlns:a16="http://schemas.microsoft.com/office/drawing/2014/main" id="{BB2E7631-5C10-41A9-8A02-94DB9FB2A0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277" y="3868774"/>
            <a:ext cx="532040" cy="1072394"/>
          </a:xfrm>
          <a:prstGeom prst="rect">
            <a:avLst/>
          </a:prstGeom>
        </p:spPr>
      </p:pic>
      <p:pic>
        <p:nvPicPr>
          <p:cNvPr id="16" name="Picture 15">
            <a:extLst>
              <a:ext uri="{FF2B5EF4-FFF2-40B4-BE49-F238E27FC236}">
                <a16:creationId xmlns:a16="http://schemas.microsoft.com/office/drawing/2014/main" id="{4E6D4F9F-3BD6-4EFE-9E49-A093FF0A9C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0299" y="3643159"/>
            <a:ext cx="532040" cy="1072394"/>
          </a:xfrm>
          <a:prstGeom prst="rect">
            <a:avLst/>
          </a:prstGeom>
        </p:spPr>
      </p:pic>
      <p:sp>
        <p:nvSpPr>
          <p:cNvPr id="19" name="Rectangle 18">
            <a:extLst>
              <a:ext uri="{FF2B5EF4-FFF2-40B4-BE49-F238E27FC236}">
                <a16:creationId xmlns:a16="http://schemas.microsoft.com/office/drawing/2014/main" id="{0960A424-B826-4F9B-8B50-E529F7188FC6}"/>
              </a:ext>
            </a:extLst>
          </p:cNvPr>
          <p:cNvSpPr/>
          <p:nvPr/>
        </p:nvSpPr>
        <p:spPr>
          <a:xfrm>
            <a:off x="4809708" y="1575842"/>
            <a:ext cx="655949"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 3 </a:t>
            </a:r>
            <a:endParaRPr lang="en-GB" sz="2400" dirty="0"/>
          </a:p>
        </p:txBody>
      </p:sp>
      <p:sp>
        <p:nvSpPr>
          <p:cNvPr id="20" name="Rectangle 19">
            <a:extLst>
              <a:ext uri="{FF2B5EF4-FFF2-40B4-BE49-F238E27FC236}">
                <a16:creationId xmlns:a16="http://schemas.microsoft.com/office/drawing/2014/main" id="{A4E3759C-BDD0-4924-8042-4CCC346DFDE5}"/>
              </a:ext>
            </a:extLst>
          </p:cNvPr>
          <p:cNvSpPr/>
          <p:nvPr/>
        </p:nvSpPr>
        <p:spPr>
          <a:xfrm>
            <a:off x="2341280" y="5116452"/>
            <a:ext cx="4462504" cy="461665"/>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6 </a:t>
            </a:r>
            <a:r>
              <a:rPr lang="en-GB" sz="2400" dirty="0">
                <a:latin typeface="Myriad Pro" panose="020B0503030403020204" pitchFamily="34" charset="0"/>
              </a:rPr>
              <a:t>divided between 2 is equal to 3.</a:t>
            </a:r>
          </a:p>
        </p:txBody>
      </p:sp>
      <p:sp>
        <p:nvSpPr>
          <p:cNvPr id="21" name="Rectangle 20">
            <a:extLst>
              <a:ext uri="{FF2B5EF4-FFF2-40B4-BE49-F238E27FC236}">
                <a16:creationId xmlns:a16="http://schemas.microsoft.com/office/drawing/2014/main" id="{D54B99B3-2A0B-4E19-8C4F-EC1C18FF2219}"/>
              </a:ext>
            </a:extLst>
          </p:cNvPr>
          <p:cNvSpPr/>
          <p:nvPr/>
        </p:nvSpPr>
        <p:spPr>
          <a:xfrm>
            <a:off x="3676385" y="5703639"/>
            <a:ext cx="1789272" cy="461665"/>
          </a:xfrm>
          <a:prstGeom prst="rect">
            <a:avLst/>
          </a:prstGeom>
        </p:spPr>
        <p:txBody>
          <a:bodyPr wrap="none">
            <a:spAutoFit/>
          </a:bodyPr>
          <a:lstStyle/>
          <a:p>
            <a:pPr algn="ctr"/>
            <a:r>
              <a:rPr lang="en-GB" sz="2400" dirty="0">
                <a:latin typeface="Myriad Pro" panose="020B0503030403020204" pitchFamily="34" charset="0"/>
              </a:rPr>
              <a:t>Half of 6 is 3.</a:t>
            </a:r>
          </a:p>
        </p:txBody>
      </p:sp>
    </p:spTree>
    <p:extLst>
      <p:ext uri="{BB962C8B-B14F-4D97-AF65-F5344CB8AC3E}">
        <p14:creationId xmlns:p14="http://schemas.microsoft.com/office/powerpoint/2010/main" val="422804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11111E-6 2.22222E-6 L -0.50903 0.08565 " pathEditMode="relative" rAng="0" ptsTypes="AA">
                                      <p:cBhvr>
                                        <p:cTn id="11" dur="2000" fill="hold"/>
                                        <p:tgtEl>
                                          <p:spTgt spid="11"/>
                                        </p:tgtEl>
                                        <p:attrNameLst>
                                          <p:attrName>ppt_x</p:attrName>
                                          <p:attrName>ppt_y</p:attrName>
                                        </p:attrNameLst>
                                      </p:cBhvr>
                                      <p:rCtr x="-25451" y="4282"/>
                                    </p:animMotion>
                                  </p:childTnLst>
                                </p:cTn>
                              </p:par>
                              <p:par>
                                <p:cTn id="12" presetID="42" presetClass="path" presetSubtype="0" accel="50000" decel="50000" fill="hold" nodeType="withEffect">
                                  <p:stCondLst>
                                    <p:cond delay="0"/>
                                  </p:stCondLst>
                                  <p:childTnLst>
                                    <p:animMotion origin="layout" path="M 0 -3.7037E-7 L -0.56198 0.0544 " pathEditMode="relative" rAng="0" ptsTypes="AA">
                                      <p:cBhvr>
                                        <p:cTn id="13" dur="2000" fill="hold"/>
                                        <p:tgtEl>
                                          <p:spTgt spid="12"/>
                                        </p:tgtEl>
                                        <p:attrNameLst>
                                          <p:attrName>ppt_x</p:attrName>
                                          <p:attrName>ppt_y</p:attrName>
                                        </p:attrNameLst>
                                      </p:cBhvr>
                                      <p:rCtr x="-28108" y="2708"/>
                                    </p:animMotion>
                                  </p:childTnLst>
                                </p:cTn>
                              </p:par>
                              <p:par>
                                <p:cTn id="14" presetID="42" presetClass="path" presetSubtype="0" accel="50000" decel="50000" fill="hold" nodeType="withEffect">
                                  <p:stCondLst>
                                    <p:cond delay="0"/>
                                  </p:stCondLst>
                                  <p:childTnLst>
                                    <p:animMotion origin="layout" path="M 5E-6 1.11111E-6 L -0.61945 0.06667 " pathEditMode="relative" rAng="0" ptsTypes="AA">
                                      <p:cBhvr>
                                        <p:cTn id="15" dur="2000" fill="hold"/>
                                        <p:tgtEl>
                                          <p:spTgt spid="13"/>
                                        </p:tgtEl>
                                        <p:attrNameLst>
                                          <p:attrName>ppt_x</p:attrName>
                                          <p:attrName>ppt_y</p:attrName>
                                        </p:attrNameLst>
                                      </p:cBhvr>
                                      <p:rCtr x="-30972" y="3333"/>
                                    </p:animMotion>
                                  </p:childTnLst>
                                </p:cTn>
                              </p:par>
                            </p:childTnLst>
                          </p:cTn>
                        </p:par>
                        <p:par>
                          <p:cTn id="16" fill="hold">
                            <p:stCondLst>
                              <p:cond delay="2000"/>
                            </p:stCondLst>
                            <p:childTnLst>
                              <p:par>
                                <p:cTn id="17" presetID="10" presetClass="exit" presetSubtype="0" fill="hold" nodeType="after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500"/>
                            </p:stCondLst>
                            <p:childTnLst>
                              <p:par>
                                <p:cTn id="30" presetID="10" presetClass="exit" presetSubtype="0" fill="hold" nodeType="after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1.11111E-6 2.22222E-6 L -0.30434 -0.11574 " pathEditMode="relative" rAng="0" ptsTypes="AA">
                                      <p:cBhvr>
                                        <p:cTn id="36" dur="2000" fill="hold"/>
                                        <p:tgtEl>
                                          <p:spTgt spid="14"/>
                                        </p:tgtEl>
                                        <p:attrNameLst>
                                          <p:attrName>ppt_x</p:attrName>
                                          <p:attrName>ppt_y</p:attrName>
                                        </p:attrNameLst>
                                      </p:cBhvr>
                                      <p:rCtr x="-15226" y="-5787"/>
                                    </p:animMotion>
                                  </p:childTnLst>
                                </p:cTn>
                              </p:par>
                              <p:par>
                                <p:cTn id="37" presetID="42" presetClass="path" presetSubtype="0" accel="50000" decel="50000" fill="hold" nodeType="withEffect">
                                  <p:stCondLst>
                                    <p:cond delay="0"/>
                                  </p:stCondLst>
                                  <p:childTnLst>
                                    <p:animMotion origin="layout" path="M 0 -1.11111E-6 L -0.36354 -0.13819 " pathEditMode="relative" rAng="0" ptsTypes="AA">
                                      <p:cBhvr>
                                        <p:cTn id="38" dur="2000" fill="hold"/>
                                        <p:tgtEl>
                                          <p:spTgt spid="15"/>
                                        </p:tgtEl>
                                        <p:attrNameLst>
                                          <p:attrName>ppt_x</p:attrName>
                                          <p:attrName>ppt_y</p:attrName>
                                        </p:attrNameLst>
                                      </p:cBhvr>
                                      <p:rCtr x="-18177" y="-6921"/>
                                    </p:animMotion>
                                  </p:childTnLst>
                                </p:cTn>
                              </p:par>
                              <p:par>
                                <p:cTn id="39" presetID="42" presetClass="path" presetSubtype="0" accel="50000" decel="50000" fill="hold" nodeType="withEffect">
                                  <p:stCondLst>
                                    <p:cond delay="0"/>
                                  </p:stCondLst>
                                  <p:childTnLst>
                                    <p:animMotion origin="layout" path="M 3.33333E-6 7.40741E-7 L -0.4283 -0.10532 " pathEditMode="relative" rAng="0" ptsTypes="AA">
                                      <p:cBhvr>
                                        <p:cTn id="40" dur="2000" fill="hold"/>
                                        <p:tgtEl>
                                          <p:spTgt spid="16"/>
                                        </p:tgtEl>
                                        <p:attrNameLst>
                                          <p:attrName>ppt_x</p:attrName>
                                          <p:attrName>ppt_y</p:attrName>
                                        </p:attrNameLst>
                                      </p:cBhvr>
                                      <p:rCtr x="-21424" y="-5278"/>
                                    </p:animMotion>
                                  </p:childTnLst>
                                </p:cTn>
                              </p:par>
                            </p:childTnLst>
                          </p:cTn>
                        </p:par>
                        <p:par>
                          <p:cTn id="41" fill="hold">
                            <p:stCondLst>
                              <p:cond delay="2000"/>
                            </p:stCondLst>
                            <p:childTnLst>
                              <p:par>
                                <p:cTn id="42" presetID="10" presetClass="exit" presetSubtype="0" fill="hold" nodeType="after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DAB5B-B58A-418C-BC1D-30A52286DA8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pic>
        <p:nvPicPr>
          <p:cNvPr id="4" name="Picture 3">
            <a:extLst>
              <a:ext uri="{FF2B5EF4-FFF2-40B4-BE49-F238E27FC236}">
                <a16:creationId xmlns:a16="http://schemas.microsoft.com/office/drawing/2014/main" id="{AFDE6FE5-8E86-4474-B464-B444879EB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649" y="1172628"/>
            <a:ext cx="6722702" cy="5207842"/>
          </a:xfrm>
          <a:prstGeom prst="rect">
            <a:avLst/>
          </a:prstGeom>
        </p:spPr>
      </p:pic>
      <p:sp>
        <p:nvSpPr>
          <p:cNvPr id="5" name="TextBox 4">
            <a:extLst>
              <a:ext uri="{FF2B5EF4-FFF2-40B4-BE49-F238E27FC236}">
                <a16:creationId xmlns:a16="http://schemas.microsoft.com/office/drawing/2014/main" id="{24826B56-349D-4682-9E2A-17068422568B}"/>
              </a:ext>
            </a:extLst>
          </p:cNvPr>
          <p:cNvSpPr txBox="1"/>
          <p:nvPr/>
        </p:nvSpPr>
        <p:spPr bwMode="auto">
          <a:xfrm>
            <a:off x="3165846" y="692696"/>
            <a:ext cx="2812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panose="020B0503030403020204" pitchFamily="34" charset="0"/>
                <a:ea typeface="Myriad Pro Semibold" charset="0"/>
                <a:cs typeface="Myriad Pro Semibold" charset="0"/>
              </a:rPr>
              <a:t>What do you notice?</a:t>
            </a:r>
          </a:p>
        </p:txBody>
      </p:sp>
      <p:pic>
        <p:nvPicPr>
          <p:cNvPr id="9" name="Picture 8">
            <a:extLst>
              <a:ext uri="{FF2B5EF4-FFF2-40B4-BE49-F238E27FC236}">
                <a16:creationId xmlns:a16="http://schemas.microsoft.com/office/drawing/2014/main" id="{A7463B1A-1680-4126-B145-79F71D478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179" y="2451488"/>
            <a:ext cx="748182" cy="756494"/>
          </a:xfrm>
          <a:prstGeom prst="rect">
            <a:avLst/>
          </a:prstGeom>
        </p:spPr>
      </p:pic>
      <p:pic>
        <p:nvPicPr>
          <p:cNvPr id="11" name="Picture 10">
            <a:extLst>
              <a:ext uri="{FF2B5EF4-FFF2-40B4-BE49-F238E27FC236}">
                <a16:creationId xmlns:a16="http://schemas.microsoft.com/office/drawing/2014/main" id="{89248B19-9E95-40B6-9073-1216EA1206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1477" y="2949327"/>
            <a:ext cx="4040180" cy="274334"/>
          </a:xfrm>
          <a:prstGeom prst="rect">
            <a:avLst/>
          </a:prstGeom>
        </p:spPr>
      </p:pic>
      <p:pic>
        <p:nvPicPr>
          <p:cNvPr id="12" name="Picture 11">
            <a:extLst>
              <a:ext uri="{FF2B5EF4-FFF2-40B4-BE49-F238E27FC236}">
                <a16:creationId xmlns:a16="http://schemas.microsoft.com/office/drawing/2014/main" id="{5F265C87-3F45-4DB2-AD31-E77B3A816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124" y="2451488"/>
            <a:ext cx="748182" cy="756494"/>
          </a:xfrm>
          <a:prstGeom prst="rect">
            <a:avLst/>
          </a:prstGeom>
        </p:spPr>
      </p:pic>
      <p:pic>
        <p:nvPicPr>
          <p:cNvPr id="14" name="Picture 13">
            <a:extLst>
              <a:ext uri="{FF2B5EF4-FFF2-40B4-BE49-F238E27FC236}">
                <a16:creationId xmlns:a16="http://schemas.microsoft.com/office/drawing/2014/main" id="{78313D62-898A-4EB5-B2EB-197EE3153E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6763" y="3289399"/>
            <a:ext cx="490474" cy="340838"/>
          </a:xfrm>
          <a:prstGeom prst="rect">
            <a:avLst/>
          </a:prstGeom>
        </p:spPr>
      </p:pic>
      <p:pic>
        <p:nvPicPr>
          <p:cNvPr id="15" name="Picture 14">
            <a:extLst>
              <a:ext uri="{FF2B5EF4-FFF2-40B4-BE49-F238E27FC236}">
                <a16:creationId xmlns:a16="http://schemas.microsoft.com/office/drawing/2014/main" id="{532EC9B0-0EED-4CCF-BCFD-59BF4F40B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088" y="3796310"/>
            <a:ext cx="748182" cy="756494"/>
          </a:xfrm>
          <a:prstGeom prst="rect">
            <a:avLst/>
          </a:prstGeom>
        </p:spPr>
      </p:pic>
      <p:pic>
        <p:nvPicPr>
          <p:cNvPr id="16" name="Picture 15">
            <a:extLst>
              <a:ext uri="{FF2B5EF4-FFF2-40B4-BE49-F238E27FC236}">
                <a16:creationId xmlns:a16="http://schemas.microsoft.com/office/drawing/2014/main" id="{0F011F21-A756-4A4F-8DC4-90CE128DD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386" y="4294149"/>
            <a:ext cx="4040180" cy="274334"/>
          </a:xfrm>
          <a:prstGeom prst="rect">
            <a:avLst/>
          </a:prstGeom>
        </p:spPr>
      </p:pic>
      <p:pic>
        <p:nvPicPr>
          <p:cNvPr id="17" name="Picture 16">
            <a:extLst>
              <a:ext uri="{FF2B5EF4-FFF2-40B4-BE49-F238E27FC236}">
                <a16:creationId xmlns:a16="http://schemas.microsoft.com/office/drawing/2014/main" id="{F9688C5A-8339-46A0-A0E3-776CA467C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033" y="3796310"/>
            <a:ext cx="748182" cy="756494"/>
          </a:xfrm>
          <a:prstGeom prst="rect">
            <a:avLst/>
          </a:prstGeom>
        </p:spPr>
      </p:pic>
      <p:pic>
        <p:nvPicPr>
          <p:cNvPr id="18" name="Picture 17">
            <a:extLst>
              <a:ext uri="{FF2B5EF4-FFF2-40B4-BE49-F238E27FC236}">
                <a16:creationId xmlns:a16="http://schemas.microsoft.com/office/drawing/2014/main" id="{E8FBB646-4AE3-463F-9944-8B86E3A032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5672" y="4634221"/>
            <a:ext cx="490474" cy="340838"/>
          </a:xfrm>
          <a:prstGeom prst="rect">
            <a:avLst/>
          </a:prstGeom>
        </p:spPr>
      </p:pic>
      <p:pic>
        <p:nvPicPr>
          <p:cNvPr id="19" name="Picture 18">
            <a:extLst>
              <a:ext uri="{FF2B5EF4-FFF2-40B4-BE49-F238E27FC236}">
                <a16:creationId xmlns:a16="http://schemas.microsoft.com/office/drawing/2014/main" id="{0F5E874D-1D98-4EC8-A3C0-E370F2AE3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088" y="5104860"/>
            <a:ext cx="748182" cy="756494"/>
          </a:xfrm>
          <a:prstGeom prst="rect">
            <a:avLst/>
          </a:prstGeom>
        </p:spPr>
      </p:pic>
      <p:pic>
        <p:nvPicPr>
          <p:cNvPr id="20" name="Picture 19">
            <a:extLst>
              <a:ext uri="{FF2B5EF4-FFF2-40B4-BE49-F238E27FC236}">
                <a16:creationId xmlns:a16="http://schemas.microsoft.com/office/drawing/2014/main" id="{C7C501D7-9BDA-49E5-93FD-B2FEB84E8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386" y="5602699"/>
            <a:ext cx="4040180" cy="274334"/>
          </a:xfrm>
          <a:prstGeom prst="rect">
            <a:avLst/>
          </a:prstGeom>
        </p:spPr>
      </p:pic>
      <p:pic>
        <p:nvPicPr>
          <p:cNvPr id="21" name="Picture 20">
            <a:extLst>
              <a:ext uri="{FF2B5EF4-FFF2-40B4-BE49-F238E27FC236}">
                <a16:creationId xmlns:a16="http://schemas.microsoft.com/office/drawing/2014/main" id="{2028C934-89D2-4072-BD88-8F4BF453D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033" y="5104860"/>
            <a:ext cx="748182" cy="756494"/>
          </a:xfrm>
          <a:prstGeom prst="rect">
            <a:avLst/>
          </a:prstGeom>
        </p:spPr>
      </p:pic>
      <p:pic>
        <p:nvPicPr>
          <p:cNvPr id="22" name="Picture 21">
            <a:extLst>
              <a:ext uri="{FF2B5EF4-FFF2-40B4-BE49-F238E27FC236}">
                <a16:creationId xmlns:a16="http://schemas.microsoft.com/office/drawing/2014/main" id="{69A5EF98-CB40-4243-BA70-1ADD2A8B1B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5672" y="5942771"/>
            <a:ext cx="490474" cy="340838"/>
          </a:xfrm>
          <a:prstGeom prst="rect">
            <a:avLst/>
          </a:prstGeom>
        </p:spPr>
      </p:pic>
    </p:spTree>
    <p:extLst>
      <p:ext uri="{BB962C8B-B14F-4D97-AF65-F5344CB8AC3E}">
        <p14:creationId xmlns:p14="http://schemas.microsoft.com/office/powerpoint/2010/main" val="218315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0" presetClass="entr" presetSubtype="0" fill="hold" nodeType="after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
                            </p:stCondLst>
                            <p:childTnLst>
                              <p:par>
                                <p:cTn id="45" presetID="10" presetClass="entr" presetSubtype="0" fill="hold" nodeType="afterEffect">
                                  <p:stCondLst>
                                    <p:cond delay="25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8B317-CA40-49B0-B101-822855AC212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4:8</a:t>
            </a:r>
          </a:p>
        </p:txBody>
      </p:sp>
      <p:sp>
        <p:nvSpPr>
          <p:cNvPr id="3" name="Rectangle 2">
            <a:extLst>
              <a:ext uri="{FF2B5EF4-FFF2-40B4-BE49-F238E27FC236}">
                <a16:creationId xmlns:a16="http://schemas.microsoft.com/office/drawing/2014/main" id="{5C2CACF0-F501-460B-BC26-FEF4BB65EFC2}"/>
              </a:ext>
            </a:extLst>
          </p:cNvPr>
          <p:cNvSpPr/>
          <p:nvPr/>
        </p:nvSpPr>
        <p:spPr>
          <a:xfrm>
            <a:off x="2829343" y="835200"/>
            <a:ext cx="3485313" cy="461665"/>
          </a:xfrm>
          <a:prstGeom prst="rect">
            <a:avLst/>
          </a:prstGeom>
        </p:spPr>
        <p:txBody>
          <a:bodyPr wrap="none">
            <a:spAutoFit/>
          </a:bodyPr>
          <a:lstStyle/>
          <a:p>
            <a:pPr algn="ctr"/>
            <a:r>
              <a:rPr lang="en-US" sz="2400" dirty="0">
                <a:latin typeface="Myriad Pro" panose="020B0503030403020204" pitchFamily="34" charset="0"/>
                <a:ea typeface="Calibri" panose="020F0502020204030204" pitchFamily="34" charset="0"/>
                <a:cs typeface="Times New Roman" panose="02020603050405020304" pitchFamily="18" charset="0"/>
              </a:rPr>
              <a:t>6 shoes, how many pairs?</a:t>
            </a:r>
            <a:endParaRPr lang="en-GB" sz="2400" dirty="0">
              <a:latin typeface="Myriad Pro" panose="020B0503030403020204" pitchFamily="34" charset="0"/>
            </a:endParaRPr>
          </a:p>
        </p:txBody>
      </p:sp>
      <p:pic>
        <p:nvPicPr>
          <p:cNvPr id="7" name="Picture 6">
            <a:extLst>
              <a:ext uri="{FF2B5EF4-FFF2-40B4-BE49-F238E27FC236}">
                <a16:creationId xmlns:a16="http://schemas.microsoft.com/office/drawing/2014/main" id="{7017FC3F-DF24-4D46-B523-CC36B659C7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02260" y="4940464"/>
            <a:ext cx="1418922" cy="1296848"/>
          </a:xfrm>
          <a:prstGeom prst="rect">
            <a:avLst/>
          </a:prstGeom>
        </p:spPr>
      </p:pic>
      <p:sp>
        <p:nvSpPr>
          <p:cNvPr id="8" name="Rectangle 7">
            <a:extLst>
              <a:ext uri="{FF2B5EF4-FFF2-40B4-BE49-F238E27FC236}">
                <a16:creationId xmlns:a16="http://schemas.microsoft.com/office/drawing/2014/main" id="{43674ADE-C3EC-4616-8CDE-582B74DCB5A3}"/>
              </a:ext>
            </a:extLst>
          </p:cNvPr>
          <p:cNvSpPr/>
          <p:nvPr/>
        </p:nvSpPr>
        <p:spPr>
          <a:xfrm>
            <a:off x="1909459" y="2794580"/>
            <a:ext cx="5129674"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6 divided into groups of 2 is equal to 3.</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B8C8E832-D700-40D4-830A-1D00F84E707A}"/>
              </a:ext>
            </a:extLst>
          </p:cNvPr>
          <p:cNvSpPr/>
          <p:nvPr/>
        </p:nvSpPr>
        <p:spPr>
          <a:xfrm>
            <a:off x="3565040" y="3445550"/>
            <a:ext cx="17892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Half of 6 is 3.</a:t>
            </a:r>
            <a:endParaRPr lang="en-GB" sz="2400" dirty="0">
              <a:latin typeface="Myriad Pro" panose="020B0503030403020204" pitchFamily="34" charset="0"/>
            </a:endParaRPr>
          </a:p>
        </p:txBody>
      </p:sp>
      <p:pic>
        <p:nvPicPr>
          <p:cNvPr id="10" name="Picture 9">
            <a:extLst>
              <a:ext uri="{FF2B5EF4-FFF2-40B4-BE49-F238E27FC236}">
                <a16:creationId xmlns:a16="http://schemas.microsoft.com/office/drawing/2014/main" id="{FFC96BE7-957E-43D3-BFB3-748BDA198A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37702" y="4940464"/>
            <a:ext cx="1418921" cy="1296848"/>
          </a:xfrm>
          <a:prstGeom prst="rect">
            <a:avLst/>
          </a:prstGeom>
        </p:spPr>
      </p:pic>
      <p:pic>
        <p:nvPicPr>
          <p:cNvPr id="11" name="Picture 10">
            <a:extLst>
              <a:ext uri="{FF2B5EF4-FFF2-40B4-BE49-F238E27FC236}">
                <a16:creationId xmlns:a16="http://schemas.microsoft.com/office/drawing/2014/main" id="{D82710B3-766B-401D-B160-E76F46E6A0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53525" y="4940464"/>
            <a:ext cx="1584176" cy="1296848"/>
          </a:xfrm>
          <a:prstGeom prst="rect">
            <a:avLst/>
          </a:prstGeom>
        </p:spPr>
      </p:pic>
      <p:pic>
        <p:nvPicPr>
          <p:cNvPr id="18" name="Picture 17">
            <a:extLst>
              <a:ext uri="{FF2B5EF4-FFF2-40B4-BE49-F238E27FC236}">
                <a16:creationId xmlns:a16="http://schemas.microsoft.com/office/drawing/2014/main" id="{976B82DE-406A-494B-8107-EC01BCBF79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1182" y="2256443"/>
            <a:ext cx="961828" cy="1199584"/>
          </a:xfrm>
          <a:prstGeom prst="rect">
            <a:avLst/>
          </a:prstGeom>
        </p:spPr>
      </p:pic>
      <p:pic>
        <p:nvPicPr>
          <p:cNvPr id="20" name="Picture 19">
            <a:extLst>
              <a:ext uri="{FF2B5EF4-FFF2-40B4-BE49-F238E27FC236}">
                <a16:creationId xmlns:a16="http://schemas.microsoft.com/office/drawing/2014/main" id="{58B97E14-3D5A-4062-AD2C-328062DDB3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5153" y="2985408"/>
            <a:ext cx="653827" cy="1307654"/>
          </a:xfrm>
          <a:prstGeom prst="rect">
            <a:avLst/>
          </a:prstGeom>
        </p:spPr>
      </p:pic>
      <p:pic>
        <p:nvPicPr>
          <p:cNvPr id="22" name="Picture 21">
            <a:extLst>
              <a:ext uri="{FF2B5EF4-FFF2-40B4-BE49-F238E27FC236}">
                <a16:creationId xmlns:a16="http://schemas.microsoft.com/office/drawing/2014/main" id="{EF74D89B-D78B-4693-9661-A5F756A789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4333" y="3405683"/>
            <a:ext cx="1080707" cy="1134741"/>
          </a:xfrm>
          <a:prstGeom prst="rect">
            <a:avLst/>
          </a:prstGeom>
        </p:spPr>
      </p:pic>
      <p:pic>
        <p:nvPicPr>
          <p:cNvPr id="24" name="Picture 23">
            <a:extLst>
              <a:ext uri="{FF2B5EF4-FFF2-40B4-BE49-F238E27FC236}">
                <a16:creationId xmlns:a16="http://schemas.microsoft.com/office/drawing/2014/main" id="{1B0F61F7-C28E-4274-A387-A105C6DD4B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9193" y="1772816"/>
            <a:ext cx="1037478" cy="1177970"/>
          </a:xfrm>
          <a:prstGeom prst="rect">
            <a:avLst/>
          </a:prstGeom>
        </p:spPr>
      </p:pic>
      <p:pic>
        <p:nvPicPr>
          <p:cNvPr id="26" name="Picture 25">
            <a:extLst>
              <a:ext uri="{FF2B5EF4-FFF2-40B4-BE49-F238E27FC236}">
                <a16:creationId xmlns:a16="http://schemas.microsoft.com/office/drawing/2014/main" id="{CE06362A-33FA-41BA-9086-938C24E773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2770" y="1991040"/>
            <a:ext cx="951022" cy="1232006"/>
          </a:xfrm>
          <a:prstGeom prst="rect">
            <a:avLst/>
          </a:prstGeom>
        </p:spPr>
      </p:pic>
      <p:pic>
        <p:nvPicPr>
          <p:cNvPr id="28" name="Picture 27">
            <a:extLst>
              <a:ext uri="{FF2B5EF4-FFF2-40B4-BE49-F238E27FC236}">
                <a16:creationId xmlns:a16="http://schemas.microsoft.com/office/drawing/2014/main" id="{B0A73831-A7A8-4DCC-8D5C-A5363D507D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8236" y="3505167"/>
            <a:ext cx="1161759" cy="1032075"/>
          </a:xfrm>
          <a:prstGeom prst="rect">
            <a:avLst/>
          </a:prstGeom>
        </p:spPr>
      </p:pic>
      <p:sp>
        <p:nvSpPr>
          <p:cNvPr id="29" name="Rectangle 28">
            <a:extLst>
              <a:ext uri="{FF2B5EF4-FFF2-40B4-BE49-F238E27FC236}">
                <a16:creationId xmlns:a16="http://schemas.microsoft.com/office/drawing/2014/main" id="{93C81153-4A90-4CB9-98DB-6179A05CB5D5}"/>
              </a:ext>
            </a:extLst>
          </p:cNvPr>
          <p:cNvSpPr/>
          <p:nvPr/>
        </p:nvSpPr>
        <p:spPr>
          <a:xfrm>
            <a:off x="3840042" y="1348659"/>
            <a:ext cx="1316387" cy="523220"/>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6 </a:t>
            </a:r>
            <a:r>
              <a:rPr lang="en-GB" dirty="0">
                <a:latin typeface="Myriad Pro" panose="020B0503030403020204" pitchFamily="34"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2 = 3</a:t>
            </a:r>
            <a:endParaRPr lang="en-GB" sz="2400" dirty="0">
              <a:latin typeface="Myriad Pro" panose="020B0503030403020204" pitchFamily="34" charset="0"/>
            </a:endParaRPr>
          </a:p>
        </p:txBody>
      </p:sp>
    </p:spTree>
    <p:extLst>
      <p:ext uri="{BB962C8B-B14F-4D97-AF65-F5344CB8AC3E}">
        <p14:creationId xmlns:p14="http://schemas.microsoft.com/office/powerpoint/2010/main" val="15944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94444E-6 -2.59259E-6 L -0.02118 0.42431 " pathEditMode="relative" rAng="0" ptsTypes="AA">
                                      <p:cBhvr>
                                        <p:cTn id="11" dur="2000" fill="hold"/>
                                        <p:tgtEl>
                                          <p:spTgt spid="26"/>
                                        </p:tgtEl>
                                        <p:attrNameLst>
                                          <p:attrName>ppt_x</p:attrName>
                                          <p:attrName>ppt_y</p:attrName>
                                        </p:attrNameLst>
                                      </p:cBhvr>
                                      <p:rCtr x="-1059" y="21204"/>
                                    </p:animMotion>
                                  </p:childTnLst>
                                </p:cTn>
                              </p:par>
                              <p:par>
                                <p:cTn id="12" presetID="42" presetClass="path" presetSubtype="0" accel="50000" decel="50000" fill="hold" nodeType="withEffect">
                                  <p:stCondLst>
                                    <p:cond delay="0"/>
                                  </p:stCondLst>
                                  <p:childTnLst>
                                    <p:animMotion origin="layout" path="M -1.94444E-6 -2.59259E-6 L -0.16545 0.20764 " pathEditMode="relative" rAng="0" ptsTypes="AA">
                                      <p:cBhvr>
                                        <p:cTn id="13" dur="2000" fill="hold"/>
                                        <p:tgtEl>
                                          <p:spTgt spid="28"/>
                                        </p:tgtEl>
                                        <p:attrNameLst>
                                          <p:attrName>ppt_x</p:attrName>
                                          <p:attrName>ppt_y</p:attrName>
                                        </p:attrNameLst>
                                      </p:cBhvr>
                                      <p:rCtr x="-8281" y="10370"/>
                                    </p:animMotion>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11111E-6 -4.44444E-6 L -0.05434 0.46459 " pathEditMode="relative" rAng="0" ptsTypes="AA">
                                      <p:cBhvr>
                                        <p:cTn id="27" dur="2000" fill="hold"/>
                                        <p:tgtEl>
                                          <p:spTgt spid="24"/>
                                        </p:tgtEl>
                                        <p:attrNameLst>
                                          <p:attrName>ppt_x</p:attrName>
                                          <p:attrName>ppt_y</p:attrName>
                                        </p:attrNameLst>
                                      </p:cBhvr>
                                      <p:rCtr x="-2726" y="23218"/>
                                    </p:animMotion>
                                  </p:childTnLst>
                                </p:cTn>
                              </p:par>
                              <p:par>
                                <p:cTn id="28" presetID="42" presetClass="path" presetSubtype="0" accel="50000" decel="50000" fill="hold" nodeType="withEffect">
                                  <p:stCondLst>
                                    <p:cond delay="0"/>
                                  </p:stCondLst>
                                  <p:childTnLst>
                                    <p:animMotion origin="layout" path="M 8.33333E-7 3.33333E-6 L 0.10399 0.22639 " pathEditMode="relative" rAng="0" ptsTypes="AA">
                                      <p:cBhvr>
                                        <p:cTn id="29" dur="2000" fill="hold"/>
                                        <p:tgtEl>
                                          <p:spTgt spid="22"/>
                                        </p:tgtEl>
                                        <p:attrNameLst>
                                          <p:attrName>ppt_x</p:attrName>
                                          <p:attrName>ppt_y</p:attrName>
                                        </p:attrNameLst>
                                      </p:cBhvr>
                                      <p:rCtr x="5191" y="11319"/>
                                    </p:animMotion>
                                  </p:childTnLst>
                                </p:cTn>
                              </p:par>
                            </p:childTnLst>
                          </p:cTn>
                        </p:par>
                        <p:par>
                          <p:cTn id="30" fill="hold">
                            <p:stCondLst>
                              <p:cond delay="2000"/>
                            </p:stCondLst>
                            <p:childTnLst>
                              <p:par>
                                <p:cTn id="31" presetID="10" presetClass="exit" presetSubtype="0" fill="hold" nodeType="afterEffect">
                                  <p:stCondLst>
                                    <p:cond delay="0"/>
                                  </p:stCondLst>
                                  <p:childTnLst>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88889E-6 4.44444E-6 L -0.0632 0.28449 " pathEditMode="relative" rAng="0" ptsTypes="AA">
                                      <p:cBhvr>
                                        <p:cTn id="43" dur="2000" fill="hold"/>
                                        <p:tgtEl>
                                          <p:spTgt spid="20"/>
                                        </p:tgtEl>
                                        <p:attrNameLst>
                                          <p:attrName>ppt_x</p:attrName>
                                          <p:attrName>ppt_y</p:attrName>
                                        </p:attrNameLst>
                                      </p:cBhvr>
                                      <p:rCtr x="-3160" y="14213"/>
                                    </p:animMotion>
                                  </p:childTnLst>
                                </p:cTn>
                              </p:par>
                              <p:par>
                                <p:cTn id="44" presetID="42" presetClass="path" presetSubtype="0" accel="50000" decel="50000" fill="hold" nodeType="withEffect">
                                  <p:stCondLst>
                                    <p:cond delay="0"/>
                                  </p:stCondLst>
                                  <p:childTnLst>
                                    <p:animMotion origin="layout" path="M 1.38889E-6 4.81481E-6 L 0.21371 0.38912 " pathEditMode="relative" rAng="0" ptsTypes="AA">
                                      <p:cBhvr>
                                        <p:cTn id="45" dur="2000" fill="hold"/>
                                        <p:tgtEl>
                                          <p:spTgt spid="18"/>
                                        </p:tgtEl>
                                        <p:attrNameLst>
                                          <p:attrName>ppt_x</p:attrName>
                                          <p:attrName>ppt_y</p:attrName>
                                        </p:attrNameLst>
                                      </p:cBhvr>
                                      <p:rCtr x="10677" y="19444"/>
                                    </p:animMotion>
                                  </p:childTnLst>
                                </p:cTn>
                              </p:par>
                            </p:childTnLst>
                          </p:cTn>
                        </p:par>
                        <p:par>
                          <p:cTn id="46" fill="hold">
                            <p:stCondLst>
                              <p:cond delay="2000"/>
                            </p:stCondLst>
                            <p:childTnLst>
                              <p:par>
                                <p:cTn id="47" presetID="10" presetClass="exit" presetSubtype="0" fill="hold" nodeType="after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4F9A8-AC9A-4855-84B2-C9FAC4C0DD2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4:8</a:t>
            </a:r>
          </a:p>
        </p:txBody>
      </p:sp>
      <p:pic>
        <p:nvPicPr>
          <p:cNvPr id="5" name="Picture 4">
            <a:extLst>
              <a:ext uri="{FF2B5EF4-FFF2-40B4-BE49-F238E27FC236}">
                <a16:creationId xmlns:a16="http://schemas.microsoft.com/office/drawing/2014/main" id="{12ECFA04-7116-46EE-AC6F-9E6F547DC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649" y="1172628"/>
            <a:ext cx="6722702" cy="5207842"/>
          </a:xfrm>
          <a:prstGeom prst="rect">
            <a:avLst/>
          </a:prstGeom>
        </p:spPr>
      </p:pic>
      <p:sp>
        <p:nvSpPr>
          <p:cNvPr id="6" name="TextBox 5">
            <a:extLst>
              <a:ext uri="{FF2B5EF4-FFF2-40B4-BE49-F238E27FC236}">
                <a16:creationId xmlns:a16="http://schemas.microsoft.com/office/drawing/2014/main" id="{89C96DA6-1174-482F-87E1-8799805D954C}"/>
              </a:ext>
            </a:extLst>
          </p:cNvPr>
          <p:cNvSpPr txBox="1"/>
          <p:nvPr/>
        </p:nvSpPr>
        <p:spPr bwMode="auto">
          <a:xfrm>
            <a:off x="3165846" y="692696"/>
            <a:ext cx="2812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panose="020B0503030403020204" pitchFamily="34" charset="0"/>
                <a:ea typeface="Myriad Pro Semibold" charset="0"/>
                <a:cs typeface="Myriad Pro Semibold" charset="0"/>
              </a:rPr>
              <a:t>What do you notice?</a:t>
            </a:r>
          </a:p>
        </p:txBody>
      </p:sp>
      <p:pic>
        <p:nvPicPr>
          <p:cNvPr id="7" name="Picture 6">
            <a:extLst>
              <a:ext uri="{FF2B5EF4-FFF2-40B4-BE49-F238E27FC236}">
                <a16:creationId xmlns:a16="http://schemas.microsoft.com/office/drawing/2014/main" id="{E08AAB6E-0A36-493B-8261-B71A26F4B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179" y="2451488"/>
            <a:ext cx="748182" cy="756494"/>
          </a:xfrm>
          <a:prstGeom prst="rect">
            <a:avLst/>
          </a:prstGeom>
        </p:spPr>
      </p:pic>
      <p:pic>
        <p:nvPicPr>
          <p:cNvPr id="8" name="Picture 7">
            <a:extLst>
              <a:ext uri="{FF2B5EF4-FFF2-40B4-BE49-F238E27FC236}">
                <a16:creationId xmlns:a16="http://schemas.microsoft.com/office/drawing/2014/main" id="{804BB15C-9DCB-4499-A8CF-8C8376BBA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1477" y="2949327"/>
            <a:ext cx="4040180" cy="274334"/>
          </a:xfrm>
          <a:prstGeom prst="rect">
            <a:avLst/>
          </a:prstGeom>
        </p:spPr>
      </p:pic>
      <p:pic>
        <p:nvPicPr>
          <p:cNvPr id="9" name="Picture 8">
            <a:extLst>
              <a:ext uri="{FF2B5EF4-FFF2-40B4-BE49-F238E27FC236}">
                <a16:creationId xmlns:a16="http://schemas.microsoft.com/office/drawing/2014/main" id="{3646325D-10C7-4BE3-BE69-FBA982149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124" y="2451488"/>
            <a:ext cx="748182" cy="756494"/>
          </a:xfrm>
          <a:prstGeom prst="rect">
            <a:avLst/>
          </a:prstGeom>
        </p:spPr>
      </p:pic>
      <p:pic>
        <p:nvPicPr>
          <p:cNvPr id="10" name="Picture 9">
            <a:extLst>
              <a:ext uri="{FF2B5EF4-FFF2-40B4-BE49-F238E27FC236}">
                <a16:creationId xmlns:a16="http://schemas.microsoft.com/office/drawing/2014/main" id="{E943A268-6976-4AC3-BD1F-F347D1E8F5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6763" y="3289399"/>
            <a:ext cx="490474" cy="340838"/>
          </a:xfrm>
          <a:prstGeom prst="rect">
            <a:avLst/>
          </a:prstGeom>
        </p:spPr>
      </p:pic>
      <p:pic>
        <p:nvPicPr>
          <p:cNvPr id="11" name="Picture 10">
            <a:extLst>
              <a:ext uri="{FF2B5EF4-FFF2-40B4-BE49-F238E27FC236}">
                <a16:creationId xmlns:a16="http://schemas.microsoft.com/office/drawing/2014/main" id="{9B496DAF-A7A7-4A76-8B94-BD8307434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088" y="3796310"/>
            <a:ext cx="748182" cy="756494"/>
          </a:xfrm>
          <a:prstGeom prst="rect">
            <a:avLst/>
          </a:prstGeom>
        </p:spPr>
      </p:pic>
      <p:pic>
        <p:nvPicPr>
          <p:cNvPr id="12" name="Picture 11">
            <a:extLst>
              <a:ext uri="{FF2B5EF4-FFF2-40B4-BE49-F238E27FC236}">
                <a16:creationId xmlns:a16="http://schemas.microsoft.com/office/drawing/2014/main" id="{24757EE6-D2B6-4CCD-B2D2-998CABE9F6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386" y="4294149"/>
            <a:ext cx="4040180" cy="274334"/>
          </a:xfrm>
          <a:prstGeom prst="rect">
            <a:avLst/>
          </a:prstGeom>
        </p:spPr>
      </p:pic>
      <p:pic>
        <p:nvPicPr>
          <p:cNvPr id="13" name="Picture 12">
            <a:extLst>
              <a:ext uri="{FF2B5EF4-FFF2-40B4-BE49-F238E27FC236}">
                <a16:creationId xmlns:a16="http://schemas.microsoft.com/office/drawing/2014/main" id="{8C799781-E5AB-45C0-BA5B-DA8A2E300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033" y="3796310"/>
            <a:ext cx="748182" cy="756494"/>
          </a:xfrm>
          <a:prstGeom prst="rect">
            <a:avLst/>
          </a:prstGeom>
        </p:spPr>
      </p:pic>
      <p:pic>
        <p:nvPicPr>
          <p:cNvPr id="14" name="Picture 13">
            <a:extLst>
              <a:ext uri="{FF2B5EF4-FFF2-40B4-BE49-F238E27FC236}">
                <a16:creationId xmlns:a16="http://schemas.microsoft.com/office/drawing/2014/main" id="{23B3CCBE-0055-4E67-ACCC-E6C567B89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5672" y="4634221"/>
            <a:ext cx="490474" cy="340838"/>
          </a:xfrm>
          <a:prstGeom prst="rect">
            <a:avLst/>
          </a:prstGeom>
        </p:spPr>
      </p:pic>
      <p:pic>
        <p:nvPicPr>
          <p:cNvPr id="15" name="Picture 14">
            <a:extLst>
              <a:ext uri="{FF2B5EF4-FFF2-40B4-BE49-F238E27FC236}">
                <a16:creationId xmlns:a16="http://schemas.microsoft.com/office/drawing/2014/main" id="{F26CA3A2-C1E4-4C92-B053-8BC7D8455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088" y="5104860"/>
            <a:ext cx="748182" cy="756494"/>
          </a:xfrm>
          <a:prstGeom prst="rect">
            <a:avLst/>
          </a:prstGeom>
        </p:spPr>
      </p:pic>
      <p:pic>
        <p:nvPicPr>
          <p:cNvPr id="16" name="Picture 15">
            <a:extLst>
              <a:ext uri="{FF2B5EF4-FFF2-40B4-BE49-F238E27FC236}">
                <a16:creationId xmlns:a16="http://schemas.microsoft.com/office/drawing/2014/main" id="{6124E736-FBDB-4169-A417-47EDD0C9B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386" y="5602699"/>
            <a:ext cx="4040180" cy="274334"/>
          </a:xfrm>
          <a:prstGeom prst="rect">
            <a:avLst/>
          </a:prstGeom>
        </p:spPr>
      </p:pic>
      <p:pic>
        <p:nvPicPr>
          <p:cNvPr id="17" name="Picture 16">
            <a:extLst>
              <a:ext uri="{FF2B5EF4-FFF2-40B4-BE49-F238E27FC236}">
                <a16:creationId xmlns:a16="http://schemas.microsoft.com/office/drawing/2014/main" id="{7977EE01-9F17-4809-9458-4B890E906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033" y="5104860"/>
            <a:ext cx="748182" cy="756494"/>
          </a:xfrm>
          <a:prstGeom prst="rect">
            <a:avLst/>
          </a:prstGeom>
        </p:spPr>
      </p:pic>
      <p:pic>
        <p:nvPicPr>
          <p:cNvPr id="18" name="Picture 17">
            <a:extLst>
              <a:ext uri="{FF2B5EF4-FFF2-40B4-BE49-F238E27FC236}">
                <a16:creationId xmlns:a16="http://schemas.microsoft.com/office/drawing/2014/main" id="{D46F26B4-0302-4AF7-AECF-743D192384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5672" y="5942771"/>
            <a:ext cx="490474" cy="340838"/>
          </a:xfrm>
          <a:prstGeom prst="rect">
            <a:avLst/>
          </a:prstGeom>
        </p:spPr>
      </p:pic>
    </p:spTree>
    <p:extLst>
      <p:ext uri="{BB962C8B-B14F-4D97-AF65-F5344CB8AC3E}">
        <p14:creationId xmlns:p14="http://schemas.microsoft.com/office/powerpoint/2010/main" val="94851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nodeType="after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500"/>
                            </p:stCondLst>
                            <p:childTnLst>
                              <p:par>
                                <p:cTn id="30" presetID="10" presetClass="entr" presetSubtype="0" fill="hold" nodeType="after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
                            </p:stCondLst>
                            <p:childTnLst>
                              <p:par>
                                <p:cTn id="45" presetID="10" presetClass="entr" presetSubtype="0" fill="hold" nodeType="after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4062D-54FA-4A76-A639-49D9EFF8D0C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4:11</a:t>
            </a:r>
          </a:p>
        </p:txBody>
      </p:sp>
      <p:graphicFrame>
        <p:nvGraphicFramePr>
          <p:cNvPr id="3" name="Table 2">
            <a:extLst>
              <a:ext uri="{FF2B5EF4-FFF2-40B4-BE49-F238E27FC236}">
                <a16:creationId xmlns:a16="http://schemas.microsoft.com/office/drawing/2014/main" id="{E628827B-98DA-4C6D-9FD4-D1C7C42FBCA6}"/>
              </a:ext>
            </a:extLst>
          </p:cNvPr>
          <p:cNvGraphicFramePr>
            <a:graphicFrameLocks noGrp="1"/>
          </p:cNvGraphicFramePr>
          <p:nvPr>
            <p:extLst>
              <p:ext uri="{D42A27DB-BD31-4B8C-83A1-F6EECF244321}">
                <p14:modId xmlns:p14="http://schemas.microsoft.com/office/powerpoint/2010/main" val="915008683"/>
              </p:ext>
            </p:extLst>
          </p:nvPr>
        </p:nvGraphicFramePr>
        <p:xfrm>
          <a:off x="899592" y="2636912"/>
          <a:ext cx="6984776" cy="2301766"/>
        </p:xfrm>
        <a:graphic>
          <a:graphicData uri="http://schemas.openxmlformats.org/drawingml/2006/table">
            <a:tbl>
              <a:tblPr firstRow="1" firstCol="1" bandRow="1">
                <a:tableStyleId>{5C22544A-7EE6-4342-B048-85BDC9FD1C3A}</a:tableStyleId>
              </a:tblPr>
              <a:tblGrid>
                <a:gridCol w="3491712">
                  <a:extLst>
                    <a:ext uri="{9D8B030D-6E8A-4147-A177-3AD203B41FA5}">
                      <a16:colId xmlns:a16="http://schemas.microsoft.com/office/drawing/2014/main" val="551883135"/>
                    </a:ext>
                  </a:extLst>
                </a:gridCol>
                <a:gridCol w="3493064">
                  <a:extLst>
                    <a:ext uri="{9D8B030D-6E8A-4147-A177-3AD203B41FA5}">
                      <a16:colId xmlns:a16="http://schemas.microsoft.com/office/drawing/2014/main" val="4169451509"/>
                    </a:ext>
                  </a:extLst>
                </a:gridCol>
              </a:tblGrid>
              <a:tr h="425634">
                <a:tc>
                  <a:txBody>
                    <a:bodyPr/>
                    <a:lstStyle/>
                    <a:p>
                      <a:pPr algn="ctr">
                        <a:lnSpc>
                          <a:spcPct val="107000"/>
                        </a:lnSpc>
                        <a:spcAft>
                          <a:spcPts val="0"/>
                        </a:spcAft>
                      </a:pPr>
                      <a:r>
                        <a:rPr lang="en-GB" sz="2400" b="1" u="none" dirty="0">
                          <a:solidFill>
                            <a:schemeClr val="tx1"/>
                          </a:solidFill>
                          <a:effectLst/>
                          <a:latin typeface="Myriad Pro" panose="020B0503030403020204" pitchFamily="34" charset="0"/>
                        </a:rPr>
                        <a:t>Can be divided by 2</a:t>
                      </a:r>
                      <a:endParaRPr lang="en-GB" sz="2400" b="1" u="none"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1" u="none" dirty="0">
                          <a:solidFill>
                            <a:schemeClr val="tx1"/>
                          </a:solidFill>
                          <a:effectLst/>
                          <a:latin typeface="Myriad Pro" panose="020B0503030403020204" pitchFamily="34" charset="0"/>
                        </a:rPr>
                        <a:t>Can’t be divided by 2</a:t>
                      </a:r>
                      <a:endParaRPr lang="en-GB" sz="2400" b="1" u="none"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398341"/>
                  </a:ext>
                </a:extLst>
              </a:tr>
              <a:tr h="1876132">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6214911"/>
                  </a:ext>
                </a:extLst>
              </a:tr>
            </a:tbl>
          </a:graphicData>
        </a:graphic>
      </p:graphicFrame>
      <p:sp>
        <p:nvSpPr>
          <p:cNvPr id="4" name="TextBox 3">
            <a:extLst>
              <a:ext uri="{FF2B5EF4-FFF2-40B4-BE49-F238E27FC236}">
                <a16:creationId xmlns:a16="http://schemas.microsoft.com/office/drawing/2014/main" id="{481BBF9F-7265-4B0F-A2DC-D8D49CACD7C6}"/>
              </a:ext>
            </a:extLst>
          </p:cNvPr>
          <p:cNvSpPr txBox="1"/>
          <p:nvPr/>
        </p:nvSpPr>
        <p:spPr bwMode="auto">
          <a:xfrm>
            <a:off x="909514" y="145765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4</a:t>
            </a:r>
          </a:p>
        </p:txBody>
      </p:sp>
      <p:sp>
        <p:nvSpPr>
          <p:cNvPr id="5" name="TextBox 4">
            <a:extLst>
              <a:ext uri="{FF2B5EF4-FFF2-40B4-BE49-F238E27FC236}">
                <a16:creationId xmlns:a16="http://schemas.microsoft.com/office/drawing/2014/main" id="{0F360F20-04AE-4B0E-ADB1-6BF166F80A0E}"/>
              </a:ext>
            </a:extLst>
          </p:cNvPr>
          <p:cNvSpPr txBox="1"/>
          <p:nvPr/>
        </p:nvSpPr>
        <p:spPr bwMode="auto">
          <a:xfrm>
            <a:off x="1445535" y="145272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62</a:t>
            </a:r>
          </a:p>
        </p:txBody>
      </p:sp>
      <p:sp>
        <p:nvSpPr>
          <p:cNvPr id="6" name="TextBox 5">
            <a:extLst>
              <a:ext uri="{FF2B5EF4-FFF2-40B4-BE49-F238E27FC236}">
                <a16:creationId xmlns:a16="http://schemas.microsoft.com/office/drawing/2014/main" id="{31341658-017E-416E-AA89-9C3606D0F104}"/>
              </a:ext>
            </a:extLst>
          </p:cNvPr>
          <p:cNvSpPr txBox="1"/>
          <p:nvPr/>
        </p:nvSpPr>
        <p:spPr bwMode="auto">
          <a:xfrm>
            <a:off x="2148269" y="145272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2</a:t>
            </a:r>
          </a:p>
        </p:txBody>
      </p:sp>
      <p:sp>
        <p:nvSpPr>
          <p:cNvPr id="7" name="TextBox 6">
            <a:extLst>
              <a:ext uri="{FF2B5EF4-FFF2-40B4-BE49-F238E27FC236}">
                <a16:creationId xmlns:a16="http://schemas.microsoft.com/office/drawing/2014/main" id="{F5E555EB-3A5D-4F80-BCA3-F12C3BA2E36E}"/>
              </a:ext>
            </a:extLst>
          </p:cNvPr>
          <p:cNvSpPr txBox="1"/>
          <p:nvPr/>
        </p:nvSpPr>
        <p:spPr bwMode="auto">
          <a:xfrm>
            <a:off x="2684290" y="145272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7</a:t>
            </a:r>
          </a:p>
        </p:txBody>
      </p:sp>
      <p:sp>
        <p:nvSpPr>
          <p:cNvPr id="8" name="TextBox 7">
            <a:extLst>
              <a:ext uri="{FF2B5EF4-FFF2-40B4-BE49-F238E27FC236}">
                <a16:creationId xmlns:a16="http://schemas.microsoft.com/office/drawing/2014/main" id="{DCE0426D-E925-446F-B744-0A84C8526793}"/>
              </a:ext>
            </a:extLst>
          </p:cNvPr>
          <p:cNvSpPr txBox="1"/>
          <p:nvPr/>
        </p:nvSpPr>
        <p:spPr bwMode="auto">
          <a:xfrm>
            <a:off x="7455224" y="145272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43</a:t>
            </a:r>
          </a:p>
        </p:txBody>
      </p:sp>
      <p:sp>
        <p:nvSpPr>
          <p:cNvPr id="9" name="TextBox 8">
            <a:extLst>
              <a:ext uri="{FF2B5EF4-FFF2-40B4-BE49-F238E27FC236}">
                <a16:creationId xmlns:a16="http://schemas.microsoft.com/office/drawing/2014/main" id="{7EF39D57-CFFE-4A5A-94F0-56F708088A9E}"/>
              </a:ext>
            </a:extLst>
          </p:cNvPr>
          <p:cNvSpPr txBox="1"/>
          <p:nvPr/>
        </p:nvSpPr>
        <p:spPr bwMode="auto">
          <a:xfrm>
            <a:off x="5347021" y="145272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34</a:t>
            </a:r>
          </a:p>
        </p:txBody>
      </p:sp>
      <p:sp>
        <p:nvSpPr>
          <p:cNvPr id="10" name="TextBox 9">
            <a:extLst>
              <a:ext uri="{FF2B5EF4-FFF2-40B4-BE49-F238E27FC236}">
                <a16:creationId xmlns:a16="http://schemas.microsoft.com/office/drawing/2014/main" id="{A1874453-6A5E-40AA-B7AA-E8489BA95E77}"/>
              </a:ext>
            </a:extLst>
          </p:cNvPr>
          <p:cNvSpPr txBox="1"/>
          <p:nvPr/>
        </p:nvSpPr>
        <p:spPr bwMode="auto">
          <a:xfrm>
            <a:off x="6049755" y="145272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48</a:t>
            </a:r>
          </a:p>
        </p:txBody>
      </p:sp>
      <p:sp>
        <p:nvSpPr>
          <p:cNvPr id="11" name="TextBox 10">
            <a:extLst>
              <a:ext uri="{FF2B5EF4-FFF2-40B4-BE49-F238E27FC236}">
                <a16:creationId xmlns:a16="http://schemas.microsoft.com/office/drawing/2014/main" id="{8C39A1CA-58B9-4352-ACC8-D12CB4BAEB8A}"/>
              </a:ext>
            </a:extLst>
          </p:cNvPr>
          <p:cNvSpPr txBox="1"/>
          <p:nvPr/>
        </p:nvSpPr>
        <p:spPr bwMode="auto">
          <a:xfrm>
            <a:off x="4644287" y="145272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31</a:t>
            </a:r>
          </a:p>
        </p:txBody>
      </p:sp>
      <p:sp>
        <p:nvSpPr>
          <p:cNvPr id="12" name="TextBox 11">
            <a:extLst>
              <a:ext uri="{FF2B5EF4-FFF2-40B4-BE49-F238E27FC236}">
                <a16:creationId xmlns:a16="http://schemas.microsoft.com/office/drawing/2014/main" id="{8612E2A8-81AB-435C-B34A-9D5702E5A0B6}"/>
              </a:ext>
            </a:extLst>
          </p:cNvPr>
          <p:cNvSpPr txBox="1"/>
          <p:nvPr/>
        </p:nvSpPr>
        <p:spPr bwMode="auto">
          <a:xfrm>
            <a:off x="6752489" y="145272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99</a:t>
            </a:r>
          </a:p>
        </p:txBody>
      </p:sp>
      <p:sp>
        <p:nvSpPr>
          <p:cNvPr id="13" name="TextBox 12">
            <a:extLst>
              <a:ext uri="{FF2B5EF4-FFF2-40B4-BE49-F238E27FC236}">
                <a16:creationId xmlns:a16="http://schemas.microsoft.com/office/drawing/2014/main" id="{2A4E2863-AA2E-48FA-8D73-D1AC6A39FEA0}"/>
              </a:ext>
            </a:extLst>
          </p:cNvPr>
          <p:cNvSpPr txBox="1"/>
          <p:nvPr/>
        </p:nvSpPr>
        <p:spPr bwMode="auto">
          <a:xfrm>
            <a:off x="4108266" y="145272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44B52C4B-10F8-4EAC-8591-D1078C0C5E71}"/>
              </a:ext>
            </a:extLst>
          </p:cNvPr>
          <p:cNvSpPr txBox="1"/>
          <p:nvPr/>
        </p:nvSpPr>
        <p:spPr bwMode="auto">
          <a:xfrm>
            <a:off x="3220311" y="1452729"/>
            <a:ext cx="703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Semibold" charset="0"/>
                <a:ea typeface="Myriad Pro Semibold" charset="0"/>
                <a:cs typeface="Myriad Pro Semibold" charset="0"/>
              </a:rPr>
              <a:t>100</a:t>
            </a:r>
          </a:p>
        </p:txBody>
      </p:sp>
    </p:spTree>
    <p:extLst>
      <p:ext uri="{BB962C8B-B14F-4D97-AF65-F5344CB8AC3E}">
        <p14:creationId xmlns:p14="http://schemas.microsoft.com/office/powerpoint/2010/main" val="177635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4.81481E-6 L 0.06649 0.275 " pathEditMode="relative" rAng="0" ptsTypes="AA">
                                      <p:cBhvr>
                                        <p:cTn id="6" dur="2000" fill="hold"/>
                                        <p:tgtEl>
                                          <p:spTgt spid="4"/>
                                        </p:tgtEl>
                                        <p:attrNameLst>
                                          <p:attrName>ppt_x</p:attrName>
                                          <p:attrName>ppt_y</p:attrName>
                                        </p:attrNameLst>
                                      </p:cBhvr>
                                      <p:rCtr x="3316" y="1375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66667E-6 -3.7037E-7 L 0.09305 0.25463 " pathEditMode="relative" rAng="0" ptsTypes="AA">
                                      <p:cBhvr>
                                        <p:cTn id="10" dur="2000" fill="hold"/>
                                        <p:tgtEl>
                                          <p:spTgt spid="5"/>
                                        </p:tgtEl>
                                        <p:attrNameLst>
                                          <p:attrName>ppt_x</p:attrName>
                                          <p:attrName>ppt_y</p:attrName>
                                        </p:attrNameLst>
                                      </p:cBhvr>
                                      <p:rCtr x="4653" y="1273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3.7037E-7 L 0.11979 0.29653 " pathEditMode="relative" rAng="0" ptsTypes="AA">
                                      <p:cBhvr>
                                        <p:cTn id="14" dur="2000" fill="hold"/>
                                        <p:tgtEl>
                                          <p:spTgt spid="6"/>
                                        </p:tgtEl>
                                        <p:attrNameLst>
                                          <p:attrName>ppt_x</p:attrName>
                                          <p:attrName>ppt_y</p:attrName>
                                        </p:attrNameLst>
                                      </p:cBhvr>
                                      <p:rCtr x="5990" y="1481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61111E-6 -3.7037E-7 L 0.23455 0.28611 " pathEditMode="relative" rAng="0" ptsTypes="AA">
                                      <p:cBhvr>
                                        <p:cTn id="18" dur="2000" fill="hold"/>
                                        <p:tgtEl>
                                          <p:spTgt spid="7"/>
                                        </p:tgtEl>
                                        <p:attrNameLst>
                                          <p:attrName>ppt_x</p:attrName>
                                          <p:attrName>ppt_y</p:attrName>
                                        </p:attrNameLst>
                                      </p:cBhvr>
                                      <p:rCtr x="11719" y="1430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5E-6 -3.7037E-7 L -0.23247 0.38056 " pathEditMode="relative" rAng="0" ptsTypes="AA">
                                      <p:cBhvr>
                                        <p:cTn id="22" dur="2000" fill="hold"/>
                                        <p:tgtEl>
                                          <p:spTgt spid="14"/>
                                        </p:tgtEl>
                                        <p:attrNameLst>
                                          <p:attrName>ppt_x</p:attrName>
                                          <p:attrName>ppt_y</p:attrName>
                                        </p:attrNameLst>
                                      </p:cBhvr>
                                      <p:rCtr x="-11632" y="1902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77778E-6 -3.7037E-7 L 0.19966 0.34907 " pathEditMode="relative" rAng="0" ptsTypes="AA">
                                      <p:cBhvr>
                                        <p:cTn id="26" dur="2000" fill="hold"/>
                                        <p:tgtEl>
                                          <p:spTgt spid="13"/>
                                        </p:tgtEl>
                                        <p:attrNameLst>
                                          <p:attrName>ppt_x</p:attrName>
                                          <p:attrName>ppt_y</p:attrName>
                                        </p:attrNameLst>
                                      </p:cBhvr>
                                      <p:rCtr x="9983" y="17454"/>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72222E-6 -3.7037E-7 L 0.279 0.34907 " pathEditMode="relative" rAng="0" ptsTypes="AA">
                                      <p:cBhvr>
                                        <p:cTn id="30" dur="2000" fill="hold"/>
                                        <p:tgtEl>
                                          <p:spTgt spid="11"/>
                                        </p:tgtEl>
                                        <p:attrNameLst>
                                          <p:attrName>ppt_x</p:attrName>
                                          <p:attrName>ppt_y</p:attrName>
                                        </p:attrNameLst>
                                      </p:cBhvr>
                                      <p:rCtr x="13941" y="174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7 L -0.33958 0.37014 " pathEditMode="relative" rAng="0" ptsTypes="AA">
                                      <p:cBhvr>
                                        <p:cTn id="34" dur="2000" fill="hold"/>
                                        <p:tgtEl>
                                          <p:spTgt spid="9"/>
                                        </p:tgtEl>
                                        <p:attrNameLst>
                                          <p:attrName>ppt_x</p:attrName>
                                          <p:attrName>ppt_y</p:attrName>
                                        </p:attrNameLst>
                                      </p:cBhvr>
                                      <p:rCtr x="-16979" y="18495"/>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5.55556E-7 -3.7037E-7 L -0.30017 0.40162 " pathEditMode="relative" rAng="0" ptsTypes="AA">
                                      <p:cBhvr>
                                        <p:cTn id="38" dur="2000" fill="hold"/>
                                        <p:tgtEl>
                                          <p:spTgt spid="10"/>
                                        </p:tgtEl>
                                        <p:attrNameLst>
                                          <p:attrName>ppt_x</p:attrName>
                                          <p:attrName>ppt_y</p:attrName>
                                        </p:attrNameLst>
                                      </p:cBhvr>
                                      <p:rCtr x="-15017" y="20069"/>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2.77778E-7 -3.7037E-7 L -0.21163 0.40162 " pathEditMode="relative" rAng="0" ptsTypes="AA">
                                      <p:cBhvr>
                                        <p:cTn id="42" dur="2000" fill="hold"/>
                                        <p:tgtEl>
                                          <p:spTgt spid="12"/>
                                        </p:tgtEl>
                                        <p:attrNameLst>
                                          <p:attrName>ppt_x</p:attrName>
                                          <p:attrName>ppt_y</p:attrName>
                                        </p:attrNameLst>
                                      </p:cBhvr>
                                      <p:rCtr x="-10590" y="2006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3.61111E-6 -3.7037E-7 L -0.11702 0.28611 " pathEditMode="relative" rAng="0" ptsTypes="AA">
                                      <p:cBhvr>
                                        <p:cTn id="46" dur="2000" fill="hold"/>
                                        <p:tgtEl>
                                          <p:spTgt spid="8"/>
                                        </p:tgtEl>
                                        <p:attrNameLst>
                                          <p:attrName>ppt_x</p:attrName>
                                          <p:attrName>ppt_y</p:attrName>
                                        </p:attrNameLst>
                                      </p:cBhvr>
                                      <p:rCtr x="-5851" y="14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B0EE40-922D-475D-BD28-4FDF21729B0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pic>
        <p:nvPicPr>
          <p:cNvPr id="4" name="Picture 3">
            <a:extLst>
              <a:ext uri="{FF2B5EF4-FFF2-40B4-BE49-F238E27FC236}">
                <a16:creationId xmlns:a16="http://schemas.microsoft.com/office/drawing/2014/main" id="{5C289369-451E-4F22-AA67-CA16FB725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1712656"/>
            <a:ext cx="6816764" cy="3857292"/>
          </a:xfrm>
          <a:prstGeom prst="rect">
            <a:avLst/>
          </a:prstGeom>
        </p:spPr>
      </p:pic>
      <p:sp>
        <p:nvSpPr>
          <p:cNvPr id="5" name="Rectangle 4">
            <a:extLst>
              <a:ext uri="{FF2B5EF4-FFF2-40B4-BE49-F238E27FC236}">
                <a16:creationId xmlns:a16="http://schemas.microsoft.com/office/drawing/2014/main" id="{F07FE899-EC8A-4270-8F79-14DB8932D74D}"/>
              </a:ext>
            </a:extLst>
          </p:cNvPr>
          <p:cNvSpPr/>
          <p:nvPr/>
        </p:nvSpPr>
        <p:spPr>
          <a:xfrm>
            <a:off x="6372200" y="1682577"/>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1 × 5 = 5</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B4D4CBE3-C1A7-4ED6-B308-8B1308966050}"/>
              </a:ext>
            </a:extLst>
          </p:cNvPr>
          <p:cNvSpPr/>
          <p:nvPr/>
        </p:nvSpPr>
        <p:spPr>
          <a:xfrm>
            <a:off x="6372200" y="2248017"/>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5 × 1 = 5</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96D800A9-A637-4F56-A51C-AB9F339A2C87}"/>
              </a:ext>
            </a:extLst>
          </p:cNvPr>
          <p:cNvSpPr/>
          <p:nvPr/>
        </p:nvSpPr>
        <p:spPr>
          <a:xfrm>
            <a:off x="5257275" y="2852936"/>
            <a:ext cx="3644587" cy="1200329"/>
          </a:xfrm>
          <a:prstGeom prst="rect">
            <a:avLst/>
          </a:prstGeom>
        </p:spPr>
        <p:txBody>
          <a:bodyPr wrap="none">
            <a:spAutoFit/>
          </a:bodyPr>
          <a:lstStyle/>
          <a:p>
            <a:pPr algn="ctr"/>
            <a:r>
              <a:rPr lang="en-GB" sz="2400" dirty="0">
                <a:latin typeface="Myriad Pro" panose="020B0503030403020204" pitchFamily="34" charset="0"/>
              </a:rPr>
              <a:t>One of the factors is 1 so </a:t>
            </a:r>
            <a:br>
              <a:rPr lang="en-GB" sz="2400" dirty="0">
                <a:latin typeface="Myriad Pro" panose="020B0503030403020204" pitchFamily="34" charset="0"/>
              </a:rPr>
            </a:br>
            <a:r>
              <a:rPr lang="en-GB" sz="2400" dirty="0">
                <a:latin typeface="Myriad Pro" panose="020B0503030403020204" pitchFamily="34" charset="0"/>
              </a:rPr>
              <a:t>the product is equal to the </a:t>
            </a:r>
            <a:br>
              <a:rPr lang="en-GB" sz="2400" dirty="0">
                <a:latin typeface="Myriad Pro" panose="020B0503030403020204" pitchFamily="34" charset="0"/>
              </a:rPr>
            </a:br>
            <a:r>
              <a:rPr lang="en-GB" sz="2400" dirty="0">
                <a:latin typeface="Myriad Pro" panose="020B0503030403020204" pitchFamily="34" charset="0"/>
              </a:rPr>
              <a:t>other factor.</a:t>
            </a:r>
          </a:p>
        </p:txBody>
      </p:sp>
      <p:sp>
        <p:nvSpPr>
          <p:cNvPr id="8" name="Rectangle 7">
            <a:extLst>
              <a:ext uri="{FF2B5EF4-FFF2-40B4-BE49-F238E27FC236}">
                <a16:creationId xmlns:a16="http://schemas.microsoft.com/office/drawing/2014/main" id="{70C5FE83-A4FB-413F-88C3-F7C3D8BD3D99}"/>
              </a:ext>
            </a:extLst>
          </p:cNvPr>
          <p:cNvSpPr/>
          <p:nvPr/>
        </p:nvSpPr>
        <p:spPr>
          <a:xfrm>
            <a:off x="5741829" y="4242946"/>
            <a:ext cx="2609753" cy="461665"/>
          </a:xfrm>
          <a:prstGeom prst="rect">
            <a:avLst/>
          </a:prstGeom>
        </p:spPr>
        <p:txBody>
          <a:bodyPr wrap="none">
            <a:spAutoFit/>
          </a:bodyPr>
          <a:lstStyle/>
          <a:p>
            <a:r>
              <a:rPr lang="en-GB" sz="2400" dirty="0">
                <a:latin typeface="Myriad Pro" panose="020B0503030403020204" pitchFamily="34" charset="0"/>
              </a:rPr>
              <a:t>One 5 is equal to 5.</a:t>
            </a:r>
          </a:p>
        </p:txBody>
      </p:sp>
      <p:sp>
        <p:nvSpPr>
          <p:cNvPr id="9" name="Rectangle 8">
            <a:extLst>
              <a:ext uri="{FF2B5EF4-FFF2-40B4-BE49-F238E27FC236}">
                <a16:creationId xmlns:a16="http://schemas.microsoft.com/office/drawing/2014/main" id="{2941A150-1A18-44A7-B0DA-90F17ABA20F2}"/>
              </a:ext>
            </a:extLst>
          </p:cNvPr>
          <p:cNvSpPr/>
          <p:nvPr/>
        </p:nvSpPr>
        <p:spPr>
          <a:xfrm>
            <a:off x="5406000" y="4914511"/>
            <a:ext cx="3281411" cy="461665"/>
          </a:xfrm>
          <a:prstGeom prst="rect">
            <a:avLst/>
          </a:prstGeom>
        </p:spPr>
        <p:txBody>
          <a:bodyPr wrap="none">
            <a:spAutoFit/>
          </a:bodyPr>
          <a:lstStyle/>
          <a:p>
            <a:r>
              <a:rPr lang="en-GB" sz="2400" dirty="0">
                <a:latin typeface="Myriad Pro" panose="020B0503030403020204" pitchFamily="34" charset="0"/>
              </a:rPr>
              <a:t>5, one time is equal to 5.</a:t>
            </a:r>
          </a:p>
        </p:txBody>
      </p:sp>
    </p:spTree>
    <p:extLst>
      <p:ext uri="{BB962C8B-B14F-4D97-AF65-F5344CB8AC3E}">
        <p14:creationId xmlns:p14="http://schemas.microsoft.com/office/powerpoint/2010/main" val="14248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8167AE-AEFC-44D4-B108-69A86A9E7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272" y="2001540"/>
            <a:ext cx="2293933" cy="1985135"/>
          </a:xfrm>
          <a:prstGeom prst="rect">
            <a:avLst/>
          </a:prstGeom>
        </p:spPr>
      </p:pic>
      <p:sp>
        <p:nvSpPr>
          <p:cNvPr id="2" name="Text Placeholder 1">
            <a:extLst>
              <a:ext uri="{FF2B5EF4-FFF2-40B4-BE49-F238E27FC236}">
                <a16:creationId xmlns:a16="http://schemas.microsoft.com/office/drawing/2014/main" id="{6097EAA0-17D4-4352-AC68-ACAD59C604D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sp>
        <p:nvSpPr>
          <p:cNvPr id="3" name="Rectangle 2">
            <a:extLst>
              <a:ext uri="{FF2B5EF4-FFF2-40B4-BE49-F238E27FC236}">
                <a16:creationId xmlns:a16="http://schemas.microsoft.com/office/drawing/2014/main" id="{ADE48AC6-A9E5-4DC5-A290-97D6EA5094F5}"/>
              </a:ext>
            </a:extLst>
          </p:cNvPr>
          <p:cNvSpPr/>
          <p:nvPr/>
        </p:nvSpPr>
        <p:spPr>
          <a:xfrm>
            <a:off x="1313892" y="807528"/>
            <a:ext cx="6516216" cy="461665"/>
          </a:xfrm>
          <a:prstGeom prst="rect">
            <a:avLst/>
          </a:prstGeom>
        </p:spPr>
        <p:txBody>
          <a:bodyPr wrap="square">
            <a:spAutoFit/>
          </a:bodyPr>
          <a:lstStyle/>
          <a:p>
            <a:pPr algn="ctr">
              <a:spcAft>
                <a:spcPts val="0"/>
              </a:spcAft>
            </a:pPr>
            <a:r>
              <a:rPr lang="en-GB" sz="2400" dirty="0">
                <a:solidFill>
                  <a:srgbClr val="000000"/>
                </a:solidFill>
                <a:latin typeface="Myriad Pro" panose="020B0503030403020204" pitchFamily="34" charset="0"/>
                <a:ea typeface="Calibri" panose="020F0502020204030204" pitchFamily="34" charset="0"/>
              </a:rPr>
              <a:t>5 biscuits into bags of 5. How many bags?</a:t>
            </a:r>
            <a:endParaRPr lang="en-GB" sz="2400" dirty="0">
              <a:latin typeface="Myriad Pro" panose="020B050303040302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9840706E-2451-459A-8B6C-7E7383BE84E2}"/>
              </a:ext>
            </a:extLst>
          </p:cNvPr>
          <p:cNvSpPr/>
          <p:nvPr/>
        </p:nvSpPr>
        <p:spPr>
          <a:xfrm>
            <a:off x="3940206" y="1340768"/>
            <a:ext cx="1047082"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5 ÷ 5 =</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4CEF31AC-A00D-42D5-8926-22E316A748F9}"/>
              </a:ext>
            </a:extLst>
          </p:cNvPr>
          <p:cNvSpPr/>
          <p:nvPr/>
        </p:nvSpPr>
        <p:spPr>
          <a:xfrm>
            <a:off x="4870169" y="1350339"/>
            <a:ext cx="341760" cy="461665"/>
          </a:xfrm>
          <a:prstGeom prst="rect">
            <a:avLst/>
          </a:prstGeom>
        </p:spPr>
        <p:txBody>
          <a:bodyPr wrap="none">
            <a:spAutoFit/>
          </a:bodyPr>
          <a:lstStyle/>
          <a:p>
            <a:r>
              <a:rPr lang="en-GB" sz="2400" dirty="0">
                <a:latin typeface="Myriad Pro" panose="020B0503030403020204" pitchFamily="34" charset="0"/>
                <a:cs typeface="Times New Roman" panose="02020603050405020304" pitchFamily="18" charset="0"/>
              </a:rPr>
              <a:t>1</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7B141CD1-DFE2-4026-923D-5E00400B7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361" y="4041507"/>
            <a:ext cx="2894807" cy="2354904"/>
          </a:xfrm>
          <a:prstGeom prst="rect">
            <a:avLst/>
          </a:prstGeom>
        </p:spPr>
      </p:pic>
      <p:pic>
        <p:nvPicPr>
          <p:cNvPr id="7" name="Picture 6">
            <a:extLst>
              <a:ext uri="{FF2B5EF4-FFF2-40B4-BE49-F238E27FC236}">
                <a16:creationId xmlns:a16="http://schemas.microsoft.com/office/drawing/2014/main" id="{53E74FD7-AC54-4A3B-97AC-435E2CDFA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850" y="2204512"/>
            <a:ext cx="640110" cy="648424"/>
          </a:xfrm>
          <a:prstGeom prst="rect">
            <a:avLst/>
          </a:prstGeom>
        </p:spPr>
      </p:pic>
      <p:pic>
        <p:nvPicPr>
          <p:cNvPr id="8" name="Picture 7">
            <a:extLst>
              <a:ext uri="{FF2B5EF4-FFF2-40B4-BE49-F238E27FC236}">
                <a16:creationId xmlns:a16="http://schemas.microsoft.com/office/drawing/2014/main" id="{57F1593D-D63B-4A64-A205-A75C1A7D5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219" y="2131041"/>
            <a:ext cx="640110" cy="648424"/>
          </a:xfrm>
          <a:prstGeom prst="rect">
            <a:avLst/>
          </a:prstGeom>
        </p:spPr>
      </p:pic>
      <p:pic>
        <p:nvPicPr>
          <p:cNvPr id="9" name="Picture 8">
            <a:extLst>
              <a:ext uri="{FF2B5EF4-FFF2-40B4-BE49-F238E27FC236}">
                <a16:creationId xmlns:a16="http://schemas.microsoft.com/office/drawing/2014/main" id="{4E1113A9-425B-4A6A-9411-9662A68A8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7072" y="2919627"/>
            <a:ext cx="640110" cy="648424"/>
          </a:xfrm>
          <a:prstGeom prst="rect">
            <a:avLst/>
          </a:prstGeom>
        </p:spPr>
      </p:pic>
      <p:pic>
        <p:nvPicPr>
          <p:cNvPr id="10" name="Picture 9">
            <a:extLst>
              <a:ext uri="{FF2B5EF4-FFF2-40B4-BE49-F238E27FC236}">
                <a16:creationId xmlns:a16="http://schemas.microsoft.com/office/drawing/2014/main" id="{6799C64F-D438-4E27-A9C7-00CB8D0AA0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765" y="3213328"/>
            <a:ext cx="640110" cy="648424"/>
          </a:xfrm>
          <a:prstGeom prst="rect">
            <a:avLst/>
          </a:prstGeom>
        </p:spPr>
      </p:pic>
      <p:pic>
        <p:nvPicPr>
          <p:cNvPr id="11" name="Picture 10">
            <a:extLst>
              <a:ext uri="{FF2B5EF4-FFF2-40B4-BE49-F238E27FC236}">
                <a16:creationId xmlns:a16="http://schemas.microsoft.com/office/drawing/2014/main" id="{F818C4E6-4007-44AE-B1E7-6E850CFA1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226" y="2698278"/>
            <a:ext cx="640110" cy="648424"/>
          </a:xfrm>
          <a:prstGeom prst="rect">
            <a:avLst/>
          </a:prstGeom>
        </p:spPr>
      </p:pic>
      <p:sp>
        <p:nvSpPr>
          <p:cNvPr id="12" name="Oval 11">
            <a:extLst>
              <a:ext uri="{FF2B5EF4-FFF2-40B4-BE49-F238E27FC236}">
                <a16:creationId xmlns:a16="http://schemas.microsoft.com/office/drawing/2014/main" id="{FF771579-EAAE-414D-88A1-8AF8BFD71D94}"/>
              </a:ext>
            </a:extLst>
          </p:cNvPr>
          <p:cNvSpPr/>
          <p:nvPr/>
        </p:nvSpPr>
        <p:spPr bwMode="auto">
          <a:xfrm>
            <a:off x="3203848" y="1844824"/>
            <a:ext cx="2664296" cy="201692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Freeform: Shape 13">
            <a:extLst>
              <a:ext uri="{FF2B5EF4-FFF2-40B4-BE49-F238E27FC236}">
                <a16:creationId xmlns:a16="http://schemas.microsoft.com/office/drawing/2014/main" id="{933F37F3-9337-4CA5-9C21-557E0C6B4E5D}"/>
              </a:ext>
            </a:extLst>
          </p:cNvPr>
          <p:cNvSpPr/>
          <p:nvPr/>
        </p:nvSpPr>
        <p:spPr bwMode="auto">
          <a:xfrm>
            <a:off x="3424136" y="1994170"/>
            <a:ext cx="2422187" cy="1974715"/>
          </a:xfrm>
          <a:custGeom>
            <a:avLst/>
            <a:gdLst>
              <a:gd name="connsiteX0" fmla="*/ 48638 w 2422187"/>
              <a:gd name="connsiteY0" fmla="*/ 856034 h 1974715"/>
              <a:gd name="connsiteX1" fmla="*/ 19455 w 2422187"/>
              <a:gd name="connsiteY1" fmla="*/ 768485 h 1974715"/>
              <a:gd name="connsiteX2" fmla="*/ 0 w 2422187"/>
              <a:gd name="connsiteY2" fmla="*/ 642026 h 1974715"/>
              <a:gd name="connsiteX3" fmla="*/ 9728 w 2422187"/>
              <a:gd name="connsiteY3" fmla="*/ 457200 h 1974715"/>
              <a:gd name="connsiteX4" fmla="*/ 38911 w 2422187"/>
              <a:gd name="connsiteY4" fmla="*/ 389107 h 1974715"/>
              <a:gd name="connsiteX5" fmla="*/ 48638 w 2422187"/>
              <a:gd name="connsiteY5" fmla="*/ 359924 h 1974715"/>
              <a:gd name="connsiteX6" fmla="*/ 68094 w 2422187"/>
              <a:gd name="connsiteY6" fmla="*/ 340468 h 1974715"/>
              <a:gd name="connsiteX7" fmla="*/ 97277 w 2422187"/>
              <a:gd name="connsiteY7" fmla="*/ 282102 h 1974715"/>
              <a:gd name="connsiteX8" fmla="*/ 126460 w 2422187"/>
              <a:gd name="connsiteY8" fmla="*/ 252919 h 1974715"/>
              <a:gd name="connsiteX9" fmla="*/ 145915 w 2422187"/>
              <a:gd name="connsiteY9" fmla="*/ 223736 h 1974715"/>
              <a:gd name="connsiteX10" fmla="*/ 233464 w 2422187"/>
              <a:gd name="connsiteY10" fmla="*/ 145915 h 1974715"/>
              <a:gd name="connsiteX11" fmla="*/ 710119 w 2422187"/>
              <a:gd name="connsiteY11" fmla="*/ 155643 h 1974715"/>
              <a:gd name="connsiteX12" fmla="*/ 768485 w 2422187"/>
              <a:gd name="connsiteY12" fmla="*/ 165370 h 1974715"/>
              <a:gd name="connsiteX13" fmla="*/ 817124 w 2422187"/>
              <a:gd name="connsiteY13" fmla="*/ 204281 h 1974715"/>
              <a:gd name="connsiteX14" fmla="*/ 846307 w 2422187"/>
              <a:gd name="connsiteY14" fmla="*/ 214009 h 1974715"/>
              <a:gd name="connsiteX15" fmla="*/ 943583 w 2422187"/>
              <a:gd name="connsiteY15" fmla="*/ 204281 h 1974715"/>
              <a:gd name="connsiteX16" fmla="*/ 963038 w 2422187"/>
              <a:gd name="connsiteY16" fmla="*/ 175098 h 1974715"/>
              <a:gd name="connsiteX17" fmla="*/ 992221 w 2422187"/>
              <a:gd name="connsiteY17" fmla="*/ 165370 h 1974715"/>
              <a:gd name="connsiteX18" fmla="*/ 1021404 w 2422187"/>
              <a:gd name="connsiteY18" fmla="*/ 145915 h 1974715"/>
              <a:gd name="connsiteX19" fmla="*/ 1060315 w 2422187"/>
              <a:gd name="connsiteY19" fmla="*/ 107004 h 1974715"/>
              <a:gd name="connsiteX20" fmla="*/ 1157592 w 2422187"/>
              <a:gd name="connsiteY20" fmla="*/ 48639 h 1974715"/>
              <a:gd name="connsiteX21" fmla="*/ 1186775 w 2422187"/>
              <a:gd name="connsiteY21" fmla="*/ 29183 h 1974715"/>
              <a:gd name="connsiteX22" fmla="*/ 1322962 w 2422187"/>
              <a:gd name="connsiteY22" fmla="*/ 0 h 1974715"/>
              <a:gd name="connsiteX23" fmla="*/ 1595336 w 2422187"/>
              <a:gd name="connsiteY23" fmla="*/ 9728 h 1974715"/>
              <a:gd name="connsiteX24" fmla="*/ 1614792 w 2422187"/>
              <a:gd name="connsiteY24" fmla="*/ 29183 h 1974715"/>
              <a:gd name="connsiteX25" fmla="*/ 1673158 w 2422187"/>
              <a:gd name="connsiteY25" fmla="*/ 58366 h 1974715"/>
              <a:gd name="connsiteX26" fmla="*/ 1702341 w 2422187"/>
              <a:gd name="connsiteY26" fmla="*/ 87549 h 1974715"/>
              <a:gd name="connsiteX27" fmla="*/ 1760707 w 2422187"/>
              <a:gd name="connsiteY27" fmla="*/ 165370 h 1974715"/>
              <a:gd name="connsiteX28" fmla="*/ 1770434 w 2422187"/>
              <a:gd name="connsiteY28" fmla="*/ 194553 h 1974715"/>
              <a:gd name="connsiteX29" fmla="*/ 1789890 w 2422187"/>
              <a:gd name="connsiteY29" fmla="*/ 214009 h 1974715"/>
              <a:gd name="connsiteX30" fmla="*/ 1809345 w 2422187"/>
              <a:gd name="connsiteY30" fmla="*/ 243192 h 1974715"/>
              <a:gd name="connsiteX31" fmla="*/ 1828800 w 2422187"/>
              <a:gd name="connsiteY31" fmla="*/ 282102 h 1974715"/>
              <a:gd name="connsiteX32" fmla="*/ 1848255 w 2422187"/>
              <a:gd name="connsiteY32" fmla="*/ 301558 h 1974715"/>
              <a:gd name="connsiteX33" fmla="*/ 1916349 w 2422187"/>
              <a:gd name="connsiteY33" fmla="*/ 398834 h 1974715"/>
              <a:gd name="connsiteX34" fmla="*/ 1935804 w 2422187"/>
              <a:gd name="connsiteY34" fmla="*/ 418290 h 1974715"/>
              <a:gd name="connsiteX35" fmla="*/ 1994170 w 2422187"/>
              <a:gd name="connsiteY35" fmla="*/ 466928 h 1974715"/>
              <a:gd name="connsiteX36" fmla="*/ 2071992 w 2422187"/>
              <a:gd name="connsiteY36" fmla="*/ 535021 h 1974715"/>
              <a:gd name="connsiteX37" fmla="*/ 2120630 w 2422187"/>
              <a:gd name="connsiteY37" fmla="*/ 573932 h 1974715"/>
              <a:gd name="connsiteX38" fmla="*/ 2159541 w 2422187"/>
              <a:gd name="connsiteY38" fmla="*/ 593387 h 1974715"/>
              <a:gd name="connsiteX39" fmla="*/ 2178996 w 2422187"/>
              <a:gd name="connsiteY39" fmla="*/ 612843 h 1974715"/>
              <a:gd name="connsiteX40" fmla="*/ 2237362 w 2422187"/>
              <a:gd name="connsiteY40" fmla="*/ 651753 h 1974715"/>
              <a:gd name="connsiteX41" fmla="*/ 2276273 w 2422187"/>
              <a:gd name="connsiteY41" fmla="*/ 690664 h 1974715"/>
              <a:gd name="connsiteX42" fmla="*/ 2315183 w 2422187"/>
              <a:gd name="connsiteY42" fmla="*/ 719847 h 1974715"/>
              <a:gd name="connsiteX43" fmla="*/ 2344366 w 2422187"/>
              <a:gd name="connsiteY43" fmla="*/ 778213 h 1974715"/>
              <a:gd name="connsiteX44" fmla="*/ 2373549 w 2422187"/>
              <a:gd name="connsiteY44" fmla="*/ 797668 h 1974715"/>
              <a:gd name="connsiteX45" fmla="*/ 2393004 w 2422187"/>
              <a:gd name="connsiteY45" fmla="*/ 894945 h 1974715"/>
              <a:gd name="connsiteX46" fmla="*/ 2402732 w 2422187"/>
              <a:gd name="connsiteY46" fmla="*/ 924128 h 1974715"/>
              <a:gd name="connsiteX47" fmla="*/ 2422187 w 2422187"/>
              <a:gd name="connsiteY47" fmla="*/ 1031132 h 1974715"/>
              <a:gd name="connsiteX48" fmla="*/ 2412460 w 2422187"/>
              <a:gd name="connsiteY48" fmla="*/ 1254868 h 1974715"/>
              <a:gd name="connsiteX49" fmla="*/ 2393004 w 2422187"/>
              <a:gd name="connsiteY49" fmla="*/ 1284051 h 1974715"/>
              <a:gd name="connsiteX50" fmla="*/ 2363821 w 2422187"/>
              <a:gd name="connsiteY50" fmla="*/ 1332690 h 1974715"/>
              <a:gd name="connsiteX51" fmla="*/ 2354094 w 2422187"/>
              <a:gd name="connsiteY51" fmla="*/ 1361873 h 1974715"/>
              <a:gd name="connsiteX52" fmla="*/ 2324911 w 2422187"/>
              <a:gd name="connsiteY52" fmla="*/ 1381328 h 1974715"/>
              <a:gd name="connsiteX53" fmla="*/ 2305455 w 2422187"/>
              <a:gd name="connsiteY53" fmla="*/ 1400783 h 1974715"/>
              <a:gd name="connsiteX54" fmla="*/ 2266545 w 2422187"/>
              <a:gd name="connsiteY54" fmla="*/ 1459149 h 1974715"/>
              <a:gd name="connsiteX55" fmla="*/ 2237362 w 2422187"/>
              <a:gd name="connsiteY55" fmla="*/ 1488332 h 1974715"/>
              <a:gd name="connsiteX56" fmla="*/ 2198451 w 2422187"/>
              <a:gd name="connsiteY56" fmla="*/ 1536970 h 1974715"/>
              <a:gd name="connsiteX57" fmla="*/ 2130358 w 2422187"/>
              <a:gd name="connsiteY57" fmla="*/ 1585609 h 1974715"/>
              <a:gd name="connsiteX58" fmla="*/ 2062264 w 2422187"/>
              <a:gd name="connsiteY58" fmla="*/ 1643975 h 1974715"/>
              <a:gd name="connsiteX59" fmla="*/ 2003898 w 2422187"/>
              <a:gd name="connsiteY59" fmla="*/ 1682885 h 1974715"/>
              <a:gd name="connsiteX60" fmla="*/ 1945532 w 2422187"/>
              <a:gd name="connsiteY60" fmla="*/ 1741251 h 1974715"/>
              <a:gd name="connsiteX61" fmla="*/ 1926077 w 2422187"/>
              <a:gd name="connsiteY61" fmla="*/ 1770434 h 1974715"/>
              <a:gd name="connsiteX62" fmla="*/ 1896894 w 2422187"/>
              <a:gd name="connsiteY62" fmla="*/ 1789890 h 1974715"/>
              <a:gd name="connsiteX63" fmla="*/ 1848255 w 2422187"/>
              <a:gd name="connsiteY63" fmla="*/ 1828800 h 1974715"/>
              <a:gd name="connsiteX64" fmla="*/ 1770434 w 2422187"/>
              <a:gd name="connsiteY64" fmla="*/ 1867711 h 1974715"/>
              <a:gd name="connsiteX65" fmla="*/ 1702341 w 2422187"/>
              <a:gd name="connsiteY65" fmla="*/ 1896894 h 1974715"/>
              <a:gd name="connsiteX66" fmla="*/ 1643975 w 2422187"/>
              <a:gd name="connsiteY66" fmla="*/ 1926077 h 1974715"/>
              <a:gd name="connsiteX67" fmla="*/ 1605064 w 2422187"/>
              <a:gd name="connsiteY67" fmla="*/ 1945532 h 1974715"/>
              <a:gd name="connsiteX68" fmla="*/ 1566153 w 2422187"/>
              <a:gd name="connsiteY68" fmla="*/ 1955260 h 1974715"/>
              <a:gd name="connsiteX69" fmla="*/ 1498060 w 2422187"/>
              <a:gd name="connsiteY69" fmla="*/ 1974715 h 1974715"/>
              <a:gd name="connsiteX70" fmla="*/ 778213 w 2422187"/>
              <a:gd name="connsiteY70" fmla="*/ 1964987 h 1974715"/>
              <a:gd name="connsiteX71" fmla="*/ 671209 w 2422187"/>
              <a:gd name="connsiteY71" fmla="*/ 1935804 h 1974715"/>
              <a:gd name="connsiteX72" fmla="*/ 583660 w 2422187"/>
              <a:gd name="connsiteY72" fmla="*/ 1916349 h 1974715"/>
              <a:gd name="connsiteX73" fmla="*/ 564204 w 2422187"/>
              <a:gd name="connsiteY73" fmla="*/ 1896894 h 1974715"/>
              <a:gd name="connsiteX74" fmla="*/ 496111 w 2422187"/>
              <a:gd name="connsiteY74" fmla="*/ 1857983 h 1974715"/>
              <a:gd name="connsiteX75" fmla="*/ 457200 w 2422187"/>
              <a:gd name="connsiteY75" fmla="*/ 1809345 h 1974715"/>
              <a:gd name="connsiteX76" fmla="*/ 447473 w 2422187"/>
              <a:gd name="connsiteY76" fmla="*/ 1780162 h 1974715"/>
              <a:gd name="connsiteX77" fmla="*/ 398834 w 2422187"/>
              <a:gd name="connsiteY77" fmla="*/ 1731524 h 1974715"/>
              <a:gd name="connsiteX78" fmla="*/ 379379 w 2422187"/>
              <a:gd name="connsiteY78" fmla="*/ 1712068 h 1974715"/>
              <a:gd name="connsiteX79" fmla="*/ 359924 w 2422187"/>
              <a:gd name="connsiteY79" fmla="*/ 1673158 h 1974715"/>
              <a:gd name="connsiteX80" fmla="*/ 311285 w 2422187"/>
              <a:gd name="connsiteY80" fmla="*/ 1624519 h 1974715"/>
              <a:gd name="connsiteX81" fmla="*/ 252919 w 2422187"/>
              <a:gd name="connsiteY81" fmla="*/ 1546698 h 1974715"/>
              <a:gd name="connsiteX82" fmla="*/ 223736 w 2422187"/>
              <a:gd name="connsiteY82" fmla="*/ 1488332 h 1974715"/>
              <a:gd name="connsiteX83" fmla="*/ 204281 w 2422187"/>
              <a:gd name="connsiteY83" fmla="*/ 1449421 h 1974715"/>
              <a:gd name="connsiteX84" fmla="*/ 184826 w 2422187"/>
              <a:gd name="connsiteY84" fmla="*/ 1420239 h 1974715"/>
              <a:gd name="connsiteX85" fmla="*/ 165370 w 2422187"/>
              <a:gd name="connsiteY85" fmla="*/ 1342417 h 1974715"/>
              <a:gd name="connsiteX86" fmla="*/ 145915 w 2422187"/>
              <a:gd name="connsiteY86" fmla="*/ 1274324 h 1974715"/>
              <a:gd name="connsiteX87" fmla="*/ 136187 w 2422187"/>
              <a:gd name="connsiteY87" fmla="*/ 1167319 h 1974715"/>
              <a:gd name="connsiteX88" fmla="*/ 116732 w 2422187"/>
              <a:gd name="connsiteY88" fmla="*/ 1050587 h 1974715"/>
              <a:gd name="connsiteX89" fmla="*/ 97277 w 2422187"/>
              <a:gd name="connsiteY89" fmla="*/ 904673 h 1974715"/>
              <a:gd name="connsiteX90" fmla="*/ 77821 w 2422187"/>
              <a:gd name="connsiteY90" fmla="*/ 846307 h 1974715"/>
              <a:gd name="connsiteX91" fmla="*/ 58366 w 2422187"/>
              <a:gd name="connsiteY91" fmla="*/ 826851 h 1974715"/>
              <a:gd name="connsiteX92" fmla="*/ 29183 w 2422187"/>
              <a:gd name="connsiteY92" fmla="*/ 778213 h 197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22187" h="1974715">
                <a:moveTo>
                  <a:pt x="48638" y="856034"/>
                </a:moveTo>
                <a:cubicBezTo>
                  <a:pt x="38910" y="826851"/>
                  <a:pt x="22516" y="799094"/>
                  <a:pt x="19455" y="768485"/>
                </a:cubicBezTo>
                <a:cubicBezTo>
                  <a:pt x="8708" y="661006"/>
                  <a:pt x="20033" y="702124"/>
                  <a:pt x="0" y="642026"/>
                </a:cubicBezTo>
                <a:cubicBezTo>
                  <a:pt x="3243" y="580417"/>
                  <a:pt x="4143" y="518641"/>
                  <a:pt x="9728" y="457200"/>
                </a:cubicBezTo>
                <a:cubicBezTo>
                  <a:pt x="11483" y="437891"/>
                  <a:pt x="32628" y="403768"/>
                  <a:pt x="38911" y="389107"/>
                </a:cubicBezTo>
                <a:cubicBezTo>
                  <a:pt x="42950" y="379682"/>
                  <a:pt x="43363" y="368717"/>
                  <a:pt x="48638" y="359924"/>
                </a:cubicBezTo>
                <a:cubicBezTo>
                  <a:pt x="53357" y="352059"/>
                  <a:pt x="62365" y="347630"/>
                  <a:pt x="68094" y="340468"/>
                </a:cubicBezTo>
                <a:cubicBezTo>
                  <a:pt x="159933" y="225668"/>
                  <a:pt x="25355" y="389985"/>
                  <a:pt x="97277" y="282102"/>
                </a:cubicBezTo>
                <a:cubicBezTo>
                  <a:pt x="104908" y="270656"/>
                  <a:pt x="117653" y="263487"/>
                  <a:pt x="126460" y="252919"/>
                </a:cubicBezTo>
                <a:cubicBezTo>
                  <a:pt x="133944" y="243938"/>
                  <a:pt x="138148" y="232474"/>
                  <a:pt x="145915" y="223736"/>
                </a:cubicBezTo>
                <a:cubicBezTo>
                  <a:pt x="194375" y="169218"/>
                  <a:pt x="189110" y="175484"/>
                  <a:pt x="233464" y="145915"/>
                </a:cubicBezTo>
                <a:lnTo>
                  <a:pt x="710119" y="155643"/>
                </a:lnTo>
                <a:cubicBezTo>
                  <a:pt x="729830" y="156360"/>
                  <a:pt x="749773" y="159133"/>
                  <a:pt x="768485" y="165370"/>
                </a:cubicBezTo>
                <a:cubicBezTo>
                  <a:pt x="812283" y="179969"/>
                  <a:pt x="783922" y="184360"/>
                  <a:pt x="817124" y="204281"/>
                </a:cubicBezTo>
                <a:cubicBezTo>
                  <a:pt x="825917" y="209557"/>
                  <a:pt x="836579" y="210766"/>
                  <a:pt x="846307" y="214009"/>
                </a:cubicBezTo>
                <a:cubicBezTo>
                  <a:pt x="878732" y="210766"/>
                  <a:pt x="912668" y="214586"/>
                  <a:pt x="943583" y="204281"/>
                </a:cubicBezTo>
                <a:cubicBezTo>
                  <a:pt x="954674" y="200584"/>
                  <a:pt x="953909" y="182401"/>
                  <a:pt x="963038" y="175098"/>
                </a:cubicBezTo>
                <a:cubicBezTo>
                  <a:pt x="971045" y="168692"/>
                  <a:pt x="983050" y="169956"/>
                  <a:pt x="992221" y="165370"/>
                </a:cubicBezTo>
                <a:cubicBezTo>
                  <a:pt x="1002678" y="160142"/>
                  <a:pt x="1012527" y="153523"/>
                  <a:pt x="1021404" y="145915"/>
                </a:cubicBezTo>
                <a:cubicBezTo>
                  <a:pt x="1035331" y="133978"/>
                  <a:pt x="1043909" y="115207"/>
                  <a:pt x="1060315" y="107004"/>
                </a:cubicBezTo>
                <a:cubicBezTo>
                  <a:pt x="1120137" y="77094"/>
                  <a:pt x="1087165" y="95590"/>
                  <a:pt x="1157592" y="48639"/>
                </a:cubicBezTo>
                <a:cubicBezTo>
                  <a:pt x="1167320" y="42154"/>
                  <a:pt x="1175433" y="32019"/>
                  <a:pt x="1186775" y="29183"/>
                </a:cubicBezTo>
                <a:cubicBezTo>
                  <a:pt x="1283731" y="4944"/>
                  <a:pt x="1238221" y="14124"/>
                  <a:pt x="1322962" y="0"/>
                </a:cubicBezTo>
                <a:cubicBezTo>
                  <a:pt x="1413753" y="3243"/>
                  <a:pt x="1504938" y="688"/>
                  <a:pt x="1595336" y="9728"/>
                </a:cubicBezTo>
                <a:cubicBezTo>
                  <a:pt x="1604462" y="10641"/>
                  <a:pt x="1607630" y="23454"/>
                  <a:pt x="1614792" y="29183"/>
                </a:cubicBezTo>
                <a:cubicBezTo>
                  <a:pt x="1641734" y="50736"/>
                  <a:pt x="1642332" y="48091"/>
                  <a:pt x="1673158" y="58366"/>
                </a:cubicBezTo>
                <a:cubicBezTo>
                  <a:pt x="1682886" y="68094"/>
                  <a:pt x="1693895" y="76690"/>
                  <a:pt x="1702341" y="87549"/>
                </a:cubicBezTo>
                <a:cubicBezTo>
                  <a:pt x="1779331" y="186537"/>
                  <a:pt x="1711776" y="116441"/>
                  <a:pt x="1760707" y="165370"/>
                </a:cubicBezTo>
                <a:cubicBezTo>
                  <a:pt x="1763949" y="175098"/>
                  <a:pt x="1765159" y="185760"/>
                  <a:pt x="1770434" y="194553"/>
                </a:cubicBezTo>
                <a:cubicBezTo>
                  <a:pt x="1775153" y="202418"/>
                  <a:pt x="1784161" y="206847"/>
                  <a:pt x="1789890" y="214009"/>
                </a:cubicBezTo>
                <a:cubicBezTo>
                  <a:pt x="1797193" y="223138"/>
                  <a:pt x="1803545" y="233041"/>
                  <a:pt x="1809345" y="243192"/>
                </a:cubicBezTo>
                <a:cubicBezTo>
                  <a:pt x="1816539" y="255782"/>
                  <a:pt x="1820756" y="270036"/>
                  <a:pt x="1828800" y="282102"/>
                </a:cubicBezTo>
                <a:cubicBezTo>
                  <a:pt x="1833887" y="289733"/>
                  <a:pt x="1842752" y="294221"/>
                  <a:pt x="1848255" y="301558"/>
                </a:cubicBezTo>
                <a:cubicBezTo>
                  <a:pt x="1893722" y="362182"/>
                  <a:pt x="1874826" y="349006"/>
                  <a:pt x="1916349" y="398834"/>
                </a:cubicBezTo>
                <a:cubicBezTo>
                  <a:pt x="1922220" y="405880"/>
                  <a:pt x="1929933" y="411244"/>
                  <a:pt x="1935804" y="418290"/>
                </a:cubicBezTo>
                <a:cubicBezTo>
                  <a:pt x="1976574" y="467215"/>
                  <a:pt x="1946169" y="450927"/>
                  <a:pt x="1994170" y="466928"/>
                </a:cubicBezTo>
                <a:cubicBezTo>
                  <a:pt x="2082634" y="555390"/>
                  <a:pt x="2007640" y="486757"/>
                  <a:pt x="2071992" y="535021"/>
                </a:cubicBezTo>
                <a:cubicBezTo>
                  <a:pt x="2088602" y="547479"/>
                  <a:pt x="2103355" y="562415"/>
                  <a:pt x="2120630" y="573932"/>
                </a:cubicBezTo>
                <a:cubicBezTo>
                  <a:pt x="2132696" y="581976"/>
                  <a:pt x="2146571" y="586902"/>
                  <a:pt x="2159541" y="593387"/>
                </a:cubicBezTo>
                <a:cubicBezTo>
                  <a:pt x="2166026" y="599872"/>
                  <a:pt x="2171659" y="607340"/>
                  <a:pt x="2178996" y="612843"/>
                </a:cubicBezTo>
                <a:cubicBezTo>
                  <a:pt x="2197702" y="626872"/>
                  <a:pt x="2220828" y="635219"/>
                  <a:pt x="2237362" y="651753"/>
                </a:cubicBezTo>
                <a:cubicBezTo>
                  <a:pt x="2250332" y="664723"/>
                  <a:pt x="2261599" y="679658"/>
                  <a:pt x="2276273" y="690664"/>
                </a:cubicBezTo>
                <a:cubicBezTo>
                  <a:pt x="2289243" y="700392"/>
                  <a:pt x="2303719" y="708383"/>
                  <a:pt x="2315183" y="719847"/>
                </a:cubicBezTo>
                <a:cubicBezTo>
                  <a:pt x="2397191" y="801856"/>
                  <a:pt x="2281066" y="699090"/>
                  <a:pt x="2344366" y="778213"/>
                </a:cubicBezTo>
                <a:cubicBezTo>
                  <a:pt x="2351669" y="787342"/>
                  <a:pt x="2363821" y="791183"/>
                  <a:pt x="2373549" y="797668"/>
                </a:cubicBezTo>
                <a:cubicBezTo>
                  <a:pt x="2380034" y="830094"/>
                  <a:pt x="2382547" y="863574"/>
                  <a:pt x="2393004" y="894945"/>
                </a:cubicBezTo>
                <a:cubicBezTo>
                  <a:pt x="2396247" y="904673"/>
                  <a:pt x="2400584" y="914102"/>
                  <a:pt x="2402732" y="924128"/>
                </a:cubicBezTo>
                <a:cubicBezTo>
                  <a:pt x="2410328" y="959576"/>
                  <a:pt x="2415702" y="995464"/>
                  <a:pt x="2422187" y="1031132"/>
                </a:cubicBezTo>
                <a:cubicBezTo>
                  <a:pt x="2418945" y="1105711"/>
                  <a:pt x="2421017" y="1180711"/>
                  <a:pt x="2412460" y="1254868"/>
                </a:cubicBezTo>
                <a:cubicBezTo>
                  <a:pt x="2411120" y="1266482"/>
                  <a:pt x="2398233" y="1273594"/>
                  <a:pt x="2393004" y="1284051"/>
                </a:cubicBezTo>
                <a:cubicBezTo>
                  <a:pt x="2367747" y="1334565"/>
                  <a:pt x="2401824" y="1294687"/>
                  <a:pt x="2363821" y="1332690"/>
                </a:cubicBezTo>
                <a:cubicBezTo>
                  <a:pt x="2360579" y="1342418"/>
                  <a:pt x="2360499" y="1353866"/>
                  <a:pt x="2354094" y="1361873"/>
                </a:cubicBezTo>
                <a:cubicBezTo>
                  <a:pt x="2346791" y="1371002"/>
                  <a:pt x="2334040" y="1374025"/>
                  <a:pt x="2324911" y="1381328"/>
                </a:cubicBezTo>
                <a:cubicBezTo>
                  <a:pt x="2317749" y="1387057"/>
                  <a:pt x="2310958" y="1393446"/>
                  <a:pt x="2305455" y="1400783"/>
                </a:cubicBezTo>
                <a:cubicBezTo>
                  <a:pt x="2291426" y="1419489"/>
                  <a:pt x="2283079" y="1442615"/>
                  <a:pt x="2266545" y="1459149"/>
                </a:cubicBezTo>
                <a:cubicBezTo>
                  <a:pt x="2256817" y="1468877"/>
                  <a:pt x="2246169" y="1477764"/>
                  <a:pt x="2237362" y="1488332"/>
                </a:cubicBezTo>
                <a:cubicBezTo>
                  <a:pt x="2212078" y="1518674"/>
                  <a:pt x="2226756" y="1514326"/>
                  <a:pt x="2198451" y="1536970"/>
                </a:cubicBezTo>
                <a:cubicBezTo>
                  <a:pt x="2121491" y="1598538"/>
                  <a:pt x="2226168" y="1503485"/>
                  <a:pt x="2130358" y="1585609"/>
                </a:cubicBezTo>
                <a:cubicBezTo>
                  <a:pt x="2066241" y="1640567"/>
                  <a:pt x="2139840" y="1589672"/>
                  <a:pt x="2062264" y="1643975"/>
                </a:cubicBezTo>
                <a:cubicBezTo>
                  <a:pt x="2043108" y="1657384"/>
                  <a:pt x="2003898" y="1682885"/>
                  <a:pt x="2003898" y="1682885"/>
                </a:cubicBezTo>
                <a:cubicBezTo>
                  <a:pt x="1908523" y="1810053"/>
                  <a:pt x="2030878" y="1655905"/>
                  <a:pt x="1945532" y="1741251"/>
                </a:cubicBezTo>
                <a:cubicBezTo>
                  <a:pt x="1937265" y="1749518"/>
                  <a:pt x="1934344" y="1762167"/>
                  <a:pt x="1926077" y="1770434"/>
                </a:cubicBezTo>
                <a:cubicBezTo>
                  <a:pt x="1917810" y="1778701"/>
                  <a:pt x="1906023" y="1782587"/>
                  <a:pt x="1896894" y="1789890"/>
                </a:cubicBezTo>
                <a:cubicBezTo>
                  <a:pt x="1861144" y="1818490"/>
                  <a:pt x="1895301" y="1803138"/>
                  <a:pt x="1848255" y="1828800"/>
                </a:cubicBezTo>
                <a:cubicBezTo>
                  <a:pt x="1822794" y="1842688"/>
                  <a:pt x="1794565" y="1851624"/>
                  <a:pt x="1770434" y="1867711"/>
                </a:cubicBezTo>
                <a:cubicBezTo>
                  <a:pt x="1730127" y="1894582"/>
                  <a:pt x="1752593" y="1884330"/>
                  <a:pt x="1702341" y="1896894"/>
                </a:cubicBezTo>
                <a:cubicBezTo>
                  <a:pt x="1646260" y="1934280"/>
                  <a:pt x="1700357" y="1901913"/>
                  <a:pt x="1643975" y="1926077"/>
                </a:cubicBezTo>
                <a:cubicBezTo>
                  <a:pt x="1630646" y="1931789"/>
                  <a:pt x="1618642" y="1940440"/>
                  <a:pt x="1605064" y="1945532"/>
                </a:cubicBezTo>
                <a:cubicBezTo>
                  <a:pt x="1592546" y="1950226"/>
                  <a:pt x="1579008" y="1951587"/>
                  <a:pt x="1566153" y="1955260"/>
                </a:cubicBezTo>
                <a:cubicBezTo>
                  <a:pt x="1468455" y="1983173"/>
                  <a:pt x="1619713" y="1944300"/>
                  <a:pt x="1498060" y="1974715"/>
                </a:cubicBezTo>
                <a:cubicBezTo>
                  <a:pt x="1258111" y="1971472"/>
                  <a:pt x="1018023" y="1973761"/>
                  <a:pt x="778213" y="1964987"/>
                </a:cubicBezTo>
                <a:cubicBezTo>
                  <a:pt x="738431" y="1963532"/>
                  <a:pt x="707356" y="1946131"/>
                  <a:pt x="671209" y="1935804"/>
                </a:cubicBezTo>
                <a:cubicBezTo>
                  <a:pt x="639166" y="1926649"/>
                  <a:pt x="617077" y="1923033"/>
                  <a:pt x="583660" y="1916349"/>
                </a:cubicBezTo>
                <a:cubicBezTo>
                  <a:pt x="577175" y="1909864"/>
                  <a:pt x="571835" y="1901981"/>
                  <a:pt x="564204" y="1896894"/>
                </a:cubicBezTo>
                <a:cubicBezTo>
                  <a:pt x="504283" y="1856948"/>
                  <a:pt x="545868" y="1897788"/>
                  <a:pt x="496111" y="1857983"/>
                </a:cubicBezTo>
                <a:cubicBezTo>
                  <a:pt x="476307" y="1842140"/>
                  <a:pt x="471648" y="1831018"/>
                  <a:pt x="457200" y="1809345"/>
                </a:cubicBezTo>
                <a:cubicBezTo>
                  <a:pt x="453958" y="1799617"/>
                  <a:pt x="453625" y="1788365"/>
                  <a:pt x="447473" y="1780162"/>
                </a:cubicBezTo>
                <a:cubicBezTo>
                  <a:pt x="433716" y="1761819"/>
                  <a:pt x="415047" y="1747737"/>
                  <a:pt x="398834" y="1731524"/>
                </a:cubicBezTo>
                <a:cubicBezTo>
                  <a:pt x="392349" y="1725039"/>
                  <a:pt x="383481" y="1720271"/>
                  <a:pt x="379379" y="1712068"/>
                </a:cubicBezTo>
                <a:cubicBezTo>
                  <a:pt x="372894" y="1699098"/>
                  <a:pt x="368827" y="1684604"/>
                  <a:pt x="359924" y="1673158"/>
                </a:cubicBezTo>
                <a:cubicBezTo>
                  <a:pt x="345847" y="1655059"/>
                  <a:pt x="324003" y="1643597"/>
                  <a:pt x="311285" y="1624519"/>
                </a:cubicBezTo>
                <a:cubicBezTo>
                  <a:pt x="267288" y="1558522"/>
                  <a:pt x="288909" y="1582686"/>
                  <a:pt x="252919" y="1546698"/>
                </a:cubicBezTo>
                <a:cubicBezTo>
                  <a:pt x="232540" y="1465174"/>
                  <a:pt x="258428" y="1540369"/>
                  <a:pt x="223736" y="1488332"/>
                </a:cubicBezTo>
                <a:cubicBezTo>
                  <a:pt x="215692" y="1476266"/>
                  <a:pt x="211476" y="1462012"/>
                  <a:pt x="204281" y="1449421"/>
                </a:cubicBezTo>
                <a:cubicBezTo>
                  <a:pt x="198481" y="1439270"/>
                  <a:pt x="191311" y="1429966"/>
                  <a:pt x="184826" y="1420239"/>
                </a:cubicBezTo>
                <a:cubicBezTo>
                  <a:pt x="165045" y="1321337"/>
                  <a:pt x="185314" y="1412221"/>
                  <a:pt x="165370" y="1342417"/>
                </a:cubicBezTo>
                <a:cubicBezTo>
                  <a:pt x="140941" y="1256915"/>
                  <a:pt x="169240" y="1344295"/>
                  <a:pt x="145915" y="1274324"/>
                </a:cubicBezTo>
                <a:cubicBezTo>
                  <a:pt x="142672" y="1238656"/>
                  <a:pt x="140819" y="1202834"/>
                  <a:pt x="136187" y="1167319"/>
                </a:cubicBezTo>
                <a:cubicBezTo>
                  <a:pt x="131085" y="1128203"/>
                  <a:pt x="120657" y="1089839"/>
                  <a:pt x="116732" y="1050587"/>
                </a:cubicBezTo>
                <a:cubicBezTo>
                  <a:pt x="112049" y="1003754"/>
                  <a:pt x="110000" y="951325"/>
                  <a:pt x="97277" y="904673"/>
                </a:cubicBezTo>
                <a:cubicBezTo>
                  <a:pt x="91881" y="884888"/>
                  <a:pt x="92322" y="860809"/>
                  <a:pt x="77821" y="846307"/>
                </a:cubicBezTo>
                <a:cubicBezTo>
                  <a:pt x="71336" y="839822"/>
                  <a:pt x="63453" y="834482"/>
                  <a:pt x="58366" y="826851"/>
                </a:cubicBezTo>
                <a:cubicBezTo>
                  <a:pt x="15357" y="762336"/>
                  <a:pt x="55965" y="804995"/>
                  <a:pt x="29183" y="778213"/>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a:ln>
                <a:noFill/>
              </a:ln>
              <a:solidFill>
                <a:schemeClr val="tx1"/>
              </a:solidFill>
              <a:effectLst/>
              <a:latin typeface="Arial" charset="0"/>
            </a:endParaRPr>
          </a:p>
        </p:txBody>
      </p:sp>
    </p:spTree>
    <p:extLst>
      <p:ext uri="{BB962C8B-B14F-4D97-AF65-F5344CB8AC3E}">
        <p14:creationId xmlns:p14="http://schemas.microsoft.com/office/powerpoint/2010/main" val="42008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2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42" presetClass="path" presetSubtype="0" accel="50000" decel="50000" fill="hold" nodeType="withEffect">
                                  <p:stCondLst>
                                    <p:cond delay="200"/>
                                  </p:stCondLst>
                                  <p:childTnLst>
                                    <p:animMotion origin="layout" path="M 3.88889E-6 3.33333E-6 L 0.00555 0.34722 " pathEditMode="relative" rAng="0" ptsTypes="AA">
                                      <p:cBhvr>
                                        <p:cTn id="18" dur="2000" fill="hold"/>
                                        <p:tgtEl>
                                          <p:spTgt spid="9"/>
                                        </p:tgtEl>
                                        <p:attrNameLst>
                                          <p:attrName>ppt_x</p:attrName>
                                          <p:attrName>ppt_y</p:attrName>
                                        </p:attrNameLst>
                                      </p:cBhvr>
                                      <p:rCtr x="278" y="17361"/>
                                    </p:animMotion>
                                  </p:childTnLst>
                                </p:cTn>
                              </p:par>
                              <p:par>
                                <p:cTn id="19" presetID="42" presetClass="path" presetSubtype="0" accel="50000" decel="50000" fill="hold" nodeType="withEffect">
                                  <p:stCondLst>
                                    <p:cond delay="200"/>
                                  </p:stCondLst>
                                  <p:childTnLst>
                                    <p:animMotion origin="layout" path="M -8.33333E-7 0 L -8.33333E-7 0.34329 " pathEditMode="relative" rAng="0" ptsTypes="AA">
                                      <p:cBhvr>
                                        <p:cTn id="20" dur="2000" fill="hold"/>
                                        <p:tgtEl>
                                          <p:spTgt spid="7"/>
                                        </p:tgtEl>
                                        <p:attrNameLst>
                                          <p:attrName>ppt_x</p:attrName>
                                          <p:attrName>ppt_y</p:attrName>
                                        </p:attrNameLst>
                                      </p:cBhvr>
                                      <p:rCtr x="0" y="17153"/>
                                    </p:animMotion>
                                  </p:childTnLst>
                                </p:cTn>
                              </p:par>
                              <p:par>
                                <p:cTn id="21" presetID="42" presetClass="path" presetSubtype="0" accel="50000" decel="50000" fill="hold" nodeType="withEffect">
                                  <p:stCondLst>
                                    <p:cond delay="200"/>
                                  </p:stCondLst>
                                  <p:childTnLst>
                                    <p:animMotion origin="layout" path="M -5.55556E-7 -3.7037E-7 L 0.00208 0.31019 " pathEditMode="relative" rAng="0" ptsTypes="AA">
                                      <p:cBhvr>
                                        <p:cTn id="22" dur="2000" fill="hold"/>
                                        <p:tgtEl>
                                          <p:spTgt spid="8"/>
                                        </p:tgtEl>
                                        <p:attrNameLst>
                                          <p:attrName>ppt_x</p:attrName>
                                          <p:attrName>ppt_y</p:attrName>
                                        </p:attrNameLst>
                                      </p:cBhvr>
                                      <p:rCtr x="104" y="15509"/>
                                    </p:animMotion>
                                  </p:childTnLst>
                                </p:cTn>
                              </p:par>
                              <p:par>
                                <p:cTn id="23" presetID="42" presetClass="path" presetSubtype="0" accel="50000" decel="50000" fill="hold" nodeType="withEffect">
                                  <p:stCondLst>
                                    <p:cond delay="200"/>
                                  </p:stCondLst>
                                  <p:childTnLst>
                                    <p:animMotion origin="layout" path="M 4.72222E-6 -7.40741E-7 L 0.00225 0.31134 " pathEditMode="relative" rAng="0" ptsTypes="AA">
                                      <p:cBhvr>
                                        <p:cTn id="24" dur="2000" fill="hold"/>
                                        <p:tgtEl>
                                          <p:spTgt spid="11"/>
                                        </p:tgtEl>
                                        <p:attrNameLst>
                                          <p:attrName>ppt_x</p:attrName>
                                          <p:attrName>ppt_y</p:attrName>
                                        </p:attrNameLst>
                                      </p:cBhvr>
                                      <p:rCtr x="104" y="15556"/>
                                    </p:animMotion>
                                  </p:childTnLst>
                                </p:cTn>
                              </p:par>
                              <p:par>
                                <p:cTn id="25" presetID="42" presetClass="path" presetSubtype="0" accel="50000" decel="50000" fill="hold" nodeType="withEffect">
                                  <p:stCondLst>
                                    <p:cond delay="200"/>
                                  </p:stCondLst>
                                  <p:childTnLst>
                                    <p:animMotion origin="layout" path="M -4.44444E-6 -7.40741E-7 L -0.00208 0.33079 " pathEditMode="relative" rAng="0" ptsTypes="AA">
                                      <p:cBhvr>
                                        <p:cTn id="26" dur="2000" fill="hold"/>
                                        <p:tgtEl>
                                          <p:spTgt spid="10"/>
                                        </p:tgtEl>
                                        <p:attrNameLst>
                                          <p:attrName>ppt_x</p:attrName>
                                          <p:attrName>ppt_y</p:attrName>
                                        </p:attrNameLst>
                                      </p:cBhvr>
                                      <p:rCtr x="-104" y="16528"/>
                                    </p:animMotion>
                                  </p:childTnLst>
                                </p:cTn>
                              </p:par>
                              <p:par>
                                <p:cTn id="27" presetID="10" presetClass="exit" presetSubtype="0" fill="hold" nodeType="withEffect">
                                  <p:stCondLst>
                                    <p:cond delay="20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7E4BF4-8988-4E07-8D8F-B52B745C352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pic>
        <p:nvPicPr>
          <p:cNvPr id="4" name="Picture 3">
            <a:extLst>
              <a:ext uri="{FF2B5EF4-FFF2-40B4-BE49-F238E27FC236}">
                <a16:creationId xmlns:a16="http://schemas.microsoft.com/office/drawing/2014/main" id="{C02BC9FE-8B9E-46EE-A090-8E9FAC52B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1731948"/>
            <a:ext cx="6816764" cy="3857292"/>
          </a:xfrm>
          <a:prstGeom prst="rect">
            <a:avLst/>
          </a:prstGeom>
        </p:spPr>
      </p:pic>
      <p:sp>
        <p:nvSpPr>
          <p:cNvPr id="5" name="Rectangle 4">
            <a:extLst>
              <a:ext uri="{FF2B5EF4-FFF2-40B4-BE49-F238E27FC236}">
                <a16:creationId xmlns:a16="http://schemas.microsoft.com/office/drawing/2014/main" id="{C1A986D7-DE35-40B9-A9AE-F1E4EDC5E26A}"/>
              </a:ext>
            </a:extLst>
          </p:cNvPr>
          <p:cNvSpPr/>
          <p:nvPr/>
        </p:nvSpPr>
        <p:spPr>
          <a:xfrm>
            <a:off x="6372200" y="1682577"/>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1 × 5 = 5</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2C250B85-05A8-4A34-8907-36C8FF66977D}"/>
              </a:ext>
            </a:extLst>
          </p:cNvPr>
          <p:cNvSpPr/>
          <p:nvPr/>
        </p:nvSpPr>
        <p:spPr>
          <a:xfrm>
            <a:off x="6372200" y="2248017"/>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5 × 1 = 5</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13ED309E-C53E-42B8-8F78-CF33E13BE055}"/>
              </a:ext>
            </a:extLst>
          </p:cNvPr>
          <p:cNvSpPr/>
          <p:nvPr/>
        </p:nvSpPr>
        <p:spPr>
          <a:xfrm>
            <a:off x="5220470" y="2852936"/>
            <a:ext cx="3718197" cy="1200329"/>
          </a:xfrm>
          <a:prstGeom prst="rect">
            <a:avLst/>
          </a:prstGeom>
        </p:spPr>
        <p:txBody>
          <a:bodyPr wrap="none">
            <a:spAutoFit/>
          </a:bodyPr>
          <a:lstStyle/>
          <a:p>
            <a:pPr algn="ctr"/>
            <a:r>
              <a:rPr lang="en-GB" sz="2400" dirty="0">
                <a:latin typeface="Myriad Pro" panose="020B0503030403020204" pitchFamily="34" charset="0"/>
              </a:rPr>
              <a:t>One of the factors is 1 so </a:t>
            </a:r>
            <a:br>
              <a:rPr lang="en-GB" sz="2400" dirty="0">
                <a:latin typeface="Myriad Pro" panose="020B0503030403020204" pitchFamily="34" charset="0"/>
              </a:rPr>
            </a:br>
            <a:r>
              <a:rPr lang="en-GB" sz="2400" dirty="0">
                <a:latin typeface="Myriad Pro" panose="020B0503030403020204" pitchFamily="34" charset="0"/>
              </a:rPr>
              <a:t>the product is equal to the </a:t>
            </a:r>
            <a:br>
              <a:rPr lang="en-GB" sz="2400" dirty="0">
                <a:latin typeface="Myriad Pro" panose="020B0503030403020204" pitchFamily="34" charset="0"/>
              </a:rPr>
            </a:br>
            <a:r>
              <a:rPr lang="en-GB" sz="2400" dirty="0">
                <a:latin typeface="Myriad Pro" panose="020B0503030403020204" pitchFamily="34" charset="0"/>
              </a:rPr>
              <a:t>other factor.</a:t>
            </a:r>
          </a:p>
        </p:txBody>
      </p:sp>
      <p:sp>
        <p:nvSpPr>
          <p:cNvPr id="8" name="Rectangle 7">
            <a:extLst>
              <a:ext uri="{FF2B5EF4-FFF2-40B4-BE49-F238E27FC236}">
                <a16:creationId xmlns:a16="http://schemas.microsoft.com/office/drawing/2014/main" id="{F34BC765-D9A7-441B-958C-65B2F3331D1B}"/>
              </a:ext>
            </a:extLst>
          </p:cNvPr>
          <p:cNvSpPr/>
          <p:nvPr/>
        </p:nvSpPr>
        <p:spPr>
          <a:xfrm>
            <a:off x="5432173" y="4242946"/>
            <a:ext cx="3369705" cy="461665"/>
          </a:xfrm>
          <a:prstGeom prst="rect">
            <a:avLst/>
          </a:prstGeom>
        </p:spPr>
        <p:txBody>
          <a:bodyPr wrap="none">
            <a:spAutoFit/>
          </a:bodyPr>
          <a:lstStyle/>
          <a:p>
            <a:r>
              <a:rPr lang="en-GB" sz="2400" dirty="0">
                <a:latin typeface="Myriad Pro" panose="020B0503030403020204" pitchFamily="34" charset="0"/>
              </a:rPr>
              <a:t>1, five times is equal to 5.</a:t>
            </a:r>
          </a:p>
        </p:txBody>
      </p:sp>
      <p:sp>
        <p:nvSpPr>
          <p:cNvPr id="9" name="Rectangle 8">
            <a:extLst>
              <a:ext uri="{FF2B5EF4-FFF2-40B4-BE49-F238E27FC236}">
                <a16:creationId xmlns:a16="http://schemas.microsoft.com/office/drawing/2014/main" id="{DB432699-5552-4CE6-A3E5-403D496443EB}"/>
              </a:ext>
            </a:extLst>
          </p:cNvPr>
          <p:cNvSpPr/>
          <p:nvPr/>
        </p:nvSpPr>
        <p:spPr>
          <a:xfrm>
            <a:off x="5769541" y="4914511"/>
            <a:ext cx="2707664" cy="461665"/>
          </a:xfrm>
          <a:prstGeom prst="rect">
            <a:avLst/>
          </a:prstGeom>
        </p:spPr>
        <p:txBody>
          <a:bodyPr wrap="none">
            <a:spAutoFit/>
          </a:bodyPr>
          <a:lstStyle/>
          <a:p>
            <a:r>
              <a:rPr lang="en-GB" sz="2400" dirty="0">
                <a:latin typeface="Myriad Pro" panose="020B0503030403020204" pitchFamily="34" charset="0"/>
              </a:rPr>
              <a:t>Five 1s is equal to 5.</a:t>
            </a:r>
          </a:p>
        </p:txBody>
      </p:sp>
    </p:spTree>
    <p:extLst>
      <p:ext uri="{BB962C8B-B14F-4D97-AF65-F5344CB8AC3E}">
        <p14:creationId xmlns:p14="http://schemas.microsoft.com/office/powerpoint/2010/main" val="7517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52F0D9-A2D2-4177-BCDB-E2C03B2C8B7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pic>
        <p:nvPicPr>
          <p:cNvPr id="3" name="Picture 2">
            <a:extLst>
              <a:ext uri="{FF2B5EF4-FFF2-40B4-BE49-F238E27FC236}">
                <a16:creationId xmlns:a16="http://schemas.microsoft.com/office/drawing/2014/main" id="{C864D198-E053-4E67-B71F-20756D614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958" y="3334516"/>
            <a:ext cx="437686" cy="437686"/>
          </a:xfrm>
          <a:prstGeom prst="rect">
            <a:avLst/>
          </a:prstGeom>
        </p:spPr>
      </p:pic>
      <p:pic>
        <p:nvPicPr>
          <p:cNvPr id="4" name="Picture 3">
            <a:extLst>
              <a:ext uri="{FF2B5EF4-FFF2-40B4-BE49-F238E27FC236}">
                <a16:creationId xmlns:a16="http://schemas.microsoft.com/office/drawing/2014/main" id="{EE02F056-E15D-4415-B453-D97EC7A90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514" y="2924944"/>
            <a:ext cx="437686" cy="437686"/>
          </a:xfrm>
          <a:prstGeom prst="rect">
            <a:avLst/>
          </a:prstGeom>
        </p:spPr>
      </p:pic>
      <p:pic>
        <p:nvPicPr>
          <p:cNvPr id="5" name="Picture 4">
            <a:extLst>
              <a:ext uri="{FF2B5EF4-FFF2-40B4-BE49-F238E27FC236}">
                <a16:creationId xmlns:a16="http://schemas.microsoft.com/office/drawing/2014/main" id="{856575E1-F6B7-49B6-B158-CE52BD6BA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887" y="3711394"/>
            <a:ext cx="437686" cy="437686"/>
          </a:xfrm>
          <a:prstGeom prst="rect">
            <a:avLst/>
          </a:prstGeom>
        </p:spPr>
      </p:pic>
      <p:pic>
        <p:nvPicPr>
          <p:cNvPr id="6" name="Picture 5">
            <a:extLst>
              <a:ext uri="{FF2B5EF4-FFF2-40B4-BE49-F238E27FC236}">
                <a16:creationId xmlns:a16="http://schemas.microsoft.com/office/drawing/2014/main" id="{B6EDC6FA-3509-40EB-BA6F-F5CA77A1B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092" y="3933056"/>
            <a:ext cx="437686" cy="437686"/>
          </a:xfrm>
          <a:prstGeom prst="rect">
            <a:avLst/>
          </a:prstGeom>
        </p:spPr>
      </p:pic>
      <p:pic>
        <p:nvPicPr>
          <p:cNvPr id="7" name="Picture 6">
            <a:extLst>
              <a:ext uri="{FF2B5EF4-FFF2-40B4-BE49-F238E27FC236}">
                <a16:creationId xmlns:a16="http://schemas.microsoft.com/office/drawing/2014/main" id="{F6A87F28-28DE-475C-AF23-B104D25E6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591" y="2919410"/>
            <a:ext cx="437686" cy="437686"/>
          </a:xfrm>
          <a:prstGeom prst="rect">
            <a:avLst/>
          </a:prstGeom>
        </p:spPr>
      </p:pic>
      <p:pic>
        <p:nvPicPr>
          <p:cNvPr id="8" name="Picture 7">
            <a:extLst>
              <a:ext uri="{FF2B5EF4-FFF2-40B4-BE49-F238E27FC236}">
                <a16:creationId xmlns:a16="http://schemas.microsoft.com/office/drawing/2014/main" id="{BC8371D3-A0F4-461A-872E-DFD699A13F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09392" y="1474760"/>
            <a:ext cx="789121" cy="4752527"/>
          </a:xfrm>
          <a:prstGeom prst="rect">
            <a:avLst/>
          </a:prstGeom>
        </p:spPr>
      </p:pic>
      <p:sp>
        <p:nvSpPr>
          <p:cNvPr id="9" name="Rectangle 8">
            <a:extLst>
              <a:ext uri="{FF2B5EF4-FFF2-40B4-BE49-F238E27FC236}">
                <a16:creationId xmlns:a16="http://schemas.microsoft.com/office/drawing/2014/main" id="{7941E3B6-61E4-41D5-88B6-3B19F51576F2}"/>
              </a:ext>
            </a:extLst>
          </p:cNvPr>
          <p:cNvSpPr/>
          <p:nvPr/>
        </p:nvSpPr>
        <p:spPr>
          <a:xfrm>
            <a:off x="1713108" y="848549"/>
            <a:ext cx="5717784" cy="461665"/>
          </a:xfrm>
          <a:prstGeom prst="rect">
            <a:avLst/>
          </a:prstGeom>
        </p:spPr>
        <p:txBody>
          <a:bodyPr wrap="none">
            <a:spAutoFit/>
          </a:bodyPr>
          <a:lstStyle/>
          <a:p>
            <a:pPr algn="ctr"/>
            <a:r>
              <a:rPr lang="en-GB" sz="2400" dirty="0">
                <a:solidFill>
                  <a:srgbClr val="000000"/>
                </a:solidFill>
                <a:latin typeface="Myriad Pro" panose="020B0503030403020204" pitchFamily="34" charset="0"/>
                <a:ea typeface="Calibri" panose="020F0502020204030204" pitchFamily="34" charset="0"/>
              </a:rPr>
              <a:t>5 people, 5 apples. How many apples each?</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D2476A29-CDA2-495B-822B-267A0DCAD5C2}"/>
              </a:ext>
            </a:extLst>
          </p:cNvPr>
          <p:cNvSpPr/>
          <p:nvPr/>
        </p:nvSpPr>
        <p:spPr>
          <a:xfrm>
            <a:off x="3976924" y="1447846"/>
            <a:ext cx="1047082"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5 ÷ 5 =</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151FE764-9C36-426F-A487-7E69A2C678DE}"/>
              </a:ext>
            </a:extLst>
          </p:cNvPr>
          <p:cNvSpPr/>
          <p:nvPr/>
        </p:nvSpPr>
        <p:spPr>
          <a:xfrm>
            <a:off x="4912990" y="1457370"/>
            <a:ext cx="341760"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1</a:t>
            </a:r>
            <a:endParaRPr lang="en-GB" sz="2400" dirty="0">
              <a:latin typeface="Myriad Pro" panose="020B0503030403020204" pitchFamily="34" charset="0"/>
            </a:endParaRPr>
          </a:p>
        </p:txBody>
      </p:sp>
    </p:spTree>
    <p:extLst>
      <p:ext uri="{BB962C8B-B14F-4D97-AF65-F5344CB8AC3E}">
        <p14:creationId xmlns:p14="http://schemas.microsoft.com/office/powerpoint/2010/main" val="150456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38889E-6 1.85185E-6 L -0.52795 0.27199 " pathEditMode="relative" rAng="0" ptsTypes="AA">
                                      <p:cBhvr>
                                        <p:cTn id="11" dur="2000" fill="hold"/>
                                        <p:tgtEl>
                                          <p:spTgt spid="5"/>
                                        </p:tgtEl>
                                        <p:attrNameLst>
                                          <p:attrName>ppt_x</p:attrName>
                                          <p:attrName>ppt_y</p:attrName>
                                        </p:attrNameLst>
                                      </p:cBhvr>
                                      <p:rCtr x="-26406" y="13588"/>
                                    </p:animMotion>
                                  </p:childTnLst>
                                </p:cTn>
                              </p:par>
                              <p:par>
                                <p:cTn id="12" presetID="42" presetClass="path" presetSubtype="0" accel="50000" decel="50000" fill="hold" nodeType="withEffect">
                                  <p:stCondLst>
                                    <p:cond delay="0"/>
                                  </p:stCondLst>
                                  <p:childTnLst>
                                    <p:animMotion origin="layout" path="M 3.88889E-6 1.11111E-6 L -0.49601 -0.17315 " pathEditMode="relative" rAng="0" ptsTypes="AA">
                                      <p:cBhvr>
                                        <p:cTn id="13" dur="2000" fill="hold"/>
                                        <p:tgtEl>
                                          <p:spTgt spid="7"/>
                                        </p:tgtEl>
                                        <p:attrNameLst>
                                          <p:attrName>ppt_x</p:attrName>
                                          <p:attrName>ppt_y</p:attrName>
                                        </p:attrNameLst>
                                      </p:cBhvr>
                                      <p:rCtr x="-24809" y="-8657"/>
                                    </p:animMotion>
                                  </p:childTnLst>
                                </p:cTn>
                              </p:par>
                              <p:par>
                                <p:cTn id="14" presetID="42" presetClass="path" presetSubtype="0" accel="50000" decel="50000" fill="hold" nodeType="withEffect">
                                  <p:stCondLst>
                                    <p:cond delay="0"/>
                                  </p:stCondLst>
                                  <p:childTnLst>
                                    <p:animMotion origin="layout" path="M 3.33333E-6 -3.33333E-6 L -0.36979 -0.03171 " pathEditMode="relative" rAng="0" ptsTypes="AA">
                                      <p:cBhvr>
                                        <p:cTn id="15" dur="2000" fill="hold"/>
                                        <p:tgtEl>
                                          <p:spTgt spid="4"/>
                                        </p:tgtEl>
                                        <p:attrNameLst>
                                          <p:attrName>ppt_x</p:attrName>
                                          <p:attrName>ppt_y</p:attrName>
                                        </p:attrNameLst>
                                      </p:cBhvr>
                                      <p:rCtr x="-18490" y="-1597"/>
                                    </p:animMotion>
                                  </p:childTnLst>
                                </p:cTn>
                              </p:par>
                              <p:par>
                                <p:cTn id="16" presetID="42" presetClass="path" presetSubtype="0" accel="50000" decel="50000" fill="hold" nodeType="withEffect">
                                  <p:stCondLst>
                                    <p:cond delay="0"/>
                                  </p:stCondLst>
                                  <p:childTnLst>
                                    <p:animMotion origin="layout" path="M 5E-6 4.44444E-6 L -0.25695 0.04722 " pathEditMode="relative" rAng="0" ptsTypes="AA">
                                      <p:cBhvr>
                                        <p:cTn id="17" dur="2000" fill="hold"/>
                                        <p:tgtEl>
                                          <p:spTgt spid="3"/>
                                        </p:tgtEl>
                                        <p:attrNameLst>
                                          <p:attrName>ppt_x</p:attrName>
                                          <p:attrName>ppt_y</p:attrName>
                                        </p:attrNameLst>
                                      </p:cBhvr>
                                      <p:rCtr x="-12847" y="2361"/>
                                    </p:animMotion>
                                  </p:childTnLst>
                                </p:cTn>
                              </p:par>
                              <p:par>
                                <p:cTn id="18" presetID="42" presetClass="path" presetSubtype="0" accel="50000" decel="50000" fill="hold" nodeType="withEffect">
                                  <p:stCondLst>
                                    <p:cond delay="0"/>
                                  </p:stCondLst>
                                  <p:childTnLst>
                                    <p:animMotion origin="layout" path="M -5.55556E-7 -4.07407E-6 L -0.40191 0.09977 " pathEditMode="relative" rAng="0" ptsTypes="AA">
                                      <p:cBhvr>
                                        <p:cTn id="19" dur="2000" fill="hold"/>
                                        <p:tgtEl>
                                          <p:spTgt spid="6"/>
                                        </p:tgtEl>
                                        <p:attrNameLst>
                                          <p:attrName>ppt_x</p:attrName>
                                          <p:attrName>ppt_y</p:attrName>
                                        </p:attrNameLst>
                                      </p:cBhvr>
                                      <p:rCtr x="-20104" y="4977"/>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80F3BC-A780-4F35-AE38-9A73EF4EA90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5:5</a:t>
            </a:r>
          </a:p>
        </p:txBody>
      </p:sp>
      <p:pic>
        <p:nvPicPr>
          <p:cNvPr id="3" name="Picture 2">
            <a:extLst>
              <a:ext uri="{FF2B5EF4-FFF2-40B4-BE49-F238E27FC236}">
                <a16:creationId xmlns:a16="http://schemas.microsoft.com/office/drawing/2014/main" id="{FEDDABD3-E811-45F7-8AC9-E98D99DCF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1731948"/>
            <a:ext cx="6816764" cy="3857292"/>
          </a:xfrm>
          <a:prstGeom prst="rect">
            <a:avLst/>
          </a:prstGeom>
        </p:spPr>
      </p:pic>
      <p:sp>
        <p:nvSpPr>
          <p:cNvPr id="4" name="Rectangle 3">
            <a:extLst>
              <a:ext uri="{FF2B5EF4-FFF2-40B4-BE49-F238E27FC236}">
                <a16:creationId xmlns:a16="http://schemas.microsoft.com/office/drawing/2014/main" id="{D6D71B29-797F-4833-839F-A93DA9407DA7}"/>
              </a:ext>
            </a:extLst>
          </p:cNvPr>
          <p:cNvSpPr/>
          <p:nvPr/>
        </p:nvSpPr>
        <p:spPr>
          <a:xfrm>
            <a:off x="6372200" y="1682577"/>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5 × 1 = 5</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411020C1-765D-48E4-BBE6-6D8196C8238C}"/>
              </a:ext>
            </a:extLst>
          </p:cNvPr>
          <p:cNvSpPr/>
          <p:nvPr/>
        </p:nvSpPr>
        <p:spPr>
          <a:xfrm>
            <a:off x="6372200" y="2248017"/>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1 × 5 = 5</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3EB82108-C237-497C-A07F-3D01CDE95FB8}"/>
              </a:ext>
            </a:extLst>
          </p:cNvPr>
          <p:cNvSpPr/>
          <p:nvPr/>
        </p:nvSpPr>
        <p:spPr>
          <a:xfrm>
            <a:off x="5141924" y="2852936"/>
            <a:ext cx="3875293" cy="1200329"/>
          </a:xfrm>
          <a:prstGeom prst="rect">
            <a:avLst/>
          </a:prstGeom>
        </p:spPr>
        <p:txBody>
          <a:bodyPr wrap="none">
            <a:spAutoFit/>
          </a:bodyPr>
          <a:lstStyle/>
          <a:p>
            <a:pPr algn="ctr"/>
            <a:r>
              <a:rPr lang="en-GB" sz="2400" dirty="0">
                <a:latin typeface="Myriad Pro" panose="020B0503030403020204" pitchFamily="34" charset="0"/>
              </a:rPr>
              <a:t>One of the factors is 1 so the </a:t>
            </a:r>
            <a:br>
              <a:rPr lang="en-GB" sz="2400" dirty="0">
                <a:latin typeface="Myriad Pro" panose="020B0503030403020204" pitchFamily="34" charset="0"/>
              </a:rPr>
            </a:br>
            <a:r>
              <a:rPr lang="en-GB" sz="2400" dirty="0">
                <a:latin typeface="Myriad Pro" panose="020B0503030403020204" pitchFamily="34" charset="0"/>
              </a:rPr>
              <a:t>product is equal to the </a:t>
            </a:r>
            <a:br>
              <a:rPr lang="en-GB" sz="2400" dirty="0">
                <a:latin typeface="Myriad Pro" panose="020B0503030403020204" pitchFamily="34" charset="0"/>
              </a:rPr>
            </a:br>
            <a:r>
              <a:rPr lang="en-GB" sz="2400" dirty="0">
                <a:latin typeface="Myriad Pro" panose="020B0503030403020204" pitchFamily="34" charset="0"/>
              </a:rPr>
              <a:t>other factor.</a:t>
            </a:r>
          </a:p>
        </p:txBody>
      </p:sp>
      <p:sp>
        <p:nvSpPr>
          <p:cNvPr id="7" name="Rectangle 6">
            <a:extLst>
              <a:ext uri="{FF2B5EF4-FFF2-40B4-BE49-F238E27FC236}">
                <a16:creationId xmlns:a16="http://schemas.microsoft.com/office/drawing/2014/main" id="{C619971E-EEE5-48FD-805A-4398C4085A34}"/>
              </a:ext>
            </a:extLst>
          </p:cNvPr>
          <p:cNvSpPr/>
          <p:nvPr/>
        </p:nvSpPr>
        <p:spPr>
          <a:xfrm>
            <a:off x="5725737" y="4242946"/>
            <a:ext cx="2707664" cy="461665"/>
          </a:xfrm>
          <a:prstGeom prst="rect">
            <a:avLst/>
          </a:prstGeom>
        </p:spPr>
        <p:txBody>
          <a:bodyPr wrap="none">
            <a:spAutoFit/>
          </a:bodyPr>
          <a:lstStyle/>
          <a:p>
            <a:r>
              <a:rPr lang="en-US" sz="2400" dirty="0">
                <a:latin typeface="Myriad Pro" panose="020B0503030403020204" pitchFamily="34" charset="0"/>
              </a:rPr>
              <a:t>Five 1s is equal to 5.</a:t>
            </a:r>
            <a:endParaRPr lang="en-GB" sz="2400" dirty="0">
              <a:latin typeface="Myriad Pro" panose="020B0503030403020204" pitchFamily="34" charset="0"/>
            </a:endParaRPr>
          </a:p>
        </p:txBody>
      </p:sp>
      <p:sp>
        <p:nvSpPr>
          <p:cNvPr id="8" name="Rectangle 7">
            <a:extLst>
              <a:ext uri="{FF2B5EF4-FFF2-40B4-BE49-F238E27FC236}">
                <a16:creationId xmlns:a16="http://schemas.microsoft.com/office/drawing/2014/main" id="{19AD256D-DACE-4A3A-8DE6-01ED204F2091}"/>
              </a:ext>
            </a:extLst>
          </p:cNvPr>
          <p:cNvSpPr/>
          <p:nvPr/>
        </p:nvSpPr>
        <p:spPr>
          <a:xfrm>
            <a:off x="5546264" y="4914511"/>
            <a:ext cx="3369705" cy="461665"/>
          </a:xfrm>
          <a:prstGeom prst="rect">
            <a:avLst/>
          </a:prstGeom>
        </p:spPr>
        <p:txBody>
          <a:bodyPr wrap="none">
            <a:spAutoFit/>
          </a:bodyPr>
          <a:lstStyle/>
          <a:p>
            <a:r>
              <a:rPr lang="en-US" sz="2400" dirty="0">
                <a:latin typeface="Myriad Pro" panose="020B0503030403020204" pitchFamily="34" charset="0"/>
              </a:rPr>
              <a:t>1, five times is equal to 5.</a:t>
            </a:r>
            <a:endParaRPr lang="en-GB" sz="2400" dirty="0">
              <a:latin typeface="Myriad Pro" panose="020B0503030403020204" pitchFamily="34" charset="0"/>
            </a:endParaRPr>
          </a:p>
        </p:txBody>
      </p:sp>
    </p:spTree>
    <p:extLst>
      <p:ext uri="{BB962C8B-B14F-4D97-AF65-F5344CB8AC3E}">
        <p14:creationId xmlns:p14="http://schemas.microsoft.com/office/powerpoint/2010/main" val="66231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5A7B6-9539-4FCF-9B49-C0F430F8F81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1:2</a:t>
            </a:r>
          </a:p>
        </p:txBody>
      </p:sp>
      <p:pic>
        <p:nvPicPr>
          <p:cNvPr id="5" name="Picture 4">
            <a:extLst>
              <a:ext uri="{FF2B5EF4-FFF2-40B4-BE49-F238E27FC236}">
                <a16:creationId xmlns:a16="http://schemas.microsoft.com/office/drawing/2014/main" id="{32216111-CE2E-43E4-833D-A0AE8300D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720" y="1717743"/>
            <a:ext cx="3986560" cy="1711257"/>
          </a:xfrm>
          <a:prstGeom prst="rect">
            <a:avLst/>
          </a:prstGeom>
        </p:spPr>
      </p:pic>
    </p:spTree>
    <p:extLst>
      <p:ext uri="{BB962C8B-B14F-4D97-AF65-F5344CB8AC3E}">
        <p14:creationId xmlns:p14="http://schemas.microsoft.com/office/powerpoint/2010/main" val="3818910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4644B-AC32-42B6-851E-B91FDEDDF37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sp>
        <p:nvSpPr>
          <p:cNvPr id="28" name="Rectangle 27">
            <a:extLst>
              <a:ext uri="{FF2B5EF4-FFF2-40B4-BE49-F238E27FC236}">
                <a16:creationId xmlns:a16="http://schemas.microsoft.com/office/drawing/2014/main" id="{6643B450-12F8-4FD8-82A4-36AC18786D77}"/>
              </a:ext>
            </a:extLst>
          </p:cNvPr>
          <p:cNvSpPr/>
          <p:nvPr/>
        </p:nvSpPr>
        <p:spPr>
          <a:xfrm>
            <a:off x="1807696" y="835200"/>
            <a:ext cx="5500608" cy="461665"/>
          </a:xfrm>
          <a:prstGeom prst="rect">
            <a:avLst/>
          </a:prstGeom>
        </p:spPr>
        <p:txBody>
          <a:bodyPr wrap="none">
            <a:spAutoFit/>
          </a:bodyPr>
          <a:lstStyle/>
          <a:p>
            <a:pPr algn="ctr"/>
            <a:r>
              <a:rPr lang="en-US" sz="2400" dirty="0">
                <a:latin typeface="Myriad Pro" panose="020B0503030403020204" pitchFamily="34" charset="0"/>
                <a:ea typeface="Calibri" panose="020F0502020204030204" pitchFamily="34" charset="0"/>
                <a:cs typeface="Times New Roman" panose="02020603050405020304" pitchFamily="18" charset="0"/>
              </a:rPr>
              <a:t>5 biscuits into bags of 1. How many bags?</a:t>
            </a:r>
            <a:endParaRPr lang="en-GB" sz="2400" dirty="0">
              <a:latin typeface="Myriad Pro" panose="020B0503030403020204" pitchFamily="34" charset="0"/>
            </a:endParaRPr>
          </a:p>
        </p:txBody>
      </p:sp>
      <p:sp>
        <p:nvSpPr>
          <p:cNvPr id="29" name="Rectangle 28">
            <a:extLst>
              <a:ext uri="{FF2B5EF4-FFF2-40B4-BE49-F238E27FC236}">
                <a16:creationId xmlns:a16="http://schemas.microsoft.com/office/drawing/2014/main" id="{92CA996B-E563-40EF-91D7-6A46E389F191}"/>
              </a:ext>
            </a:extLst>
          </p:cNvPr>
          <p:cNvSpPr/>
          <p:nvPr/>
        </p:nvSpPr>
        <p:spPr>
          <a:xfrm>
            <a:off x="3940206" y="1447846"/>
            <a:ext cx="1047082"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5 ÷ 1 =</a:t>
            </a:r>
            <a:endParaRPr lang="en-GB" sz="2400" dirty="0">
              <a:latin typeface="Myriad Pro" panose="020B0503030403020204" pitchFamily="34" charset="0"/>
            </a:endParaRPr>
          </a:p>
        </p:txBody>
      </p:sp>
      <p:sp>
        <p:nvSpPr>
          <p:cNvPr id="30" name="Rectangle 29">
            <a:extLst>
              <a:ext uri="{FF2B5EF4-FFF2-40B4-BE49-F238E27FC236}">
                <a16:creationId xmlns:a16="http://schemas.microsoft.com/office/drawing/2014/main" id="{B5C8D505-C371-499C-A48C-46AF871AE8E5}"/>
              </a:ext>
            </a:extLst>
          </p:cNvPr>
          <p:cNvSpPr/>
          <p:nvPr/>
        </p:nvSpPr>
        <p:spPr>
          <a:xfrm>
            <a:off x="4870169" y="1447200"/>
            <a:ext cx="341760"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5</a:t>
            </a:r>
            <a:endParaRPr lang="en-GB" sz="2400" dirty="0">
              <a:latin typeface="Myriad Pro" panose="020B0503030403020204" pitchFamily="34" charset="0"/>
            </a:endParaRPr>
          </a:p>
        </p:txBody>
      </p:sp>
      <p:pic>
        <p:nvPicPr>
          <p:cNvPr id="18" name="Picture 17">
            <a:extLst>
              <a:ext uri="{FF2B5EF4-FFF2-40B4-BE49-F238E27FC236}">
                <a16:creationId xmlns:a16="http://schemas.microsoft.com/office/drawing/2014/main" id="{A179DEA7-CA9B-421E-84C1-56D850455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61" y="4553523"/>
            <a:ext cx="1361690" cy="1107725"/>
          </a:xfrm>
          <a:prstGeom prst="rect">
            <a:avLst/>
          </a:prstGeom>
        </p:spPr>
      </p:pic>
      <p:pic>
        <p:nvPicPr>
          <p:cNvPr id="24" name="Picture 23">
            <a:extLst>
              <a:ext uri="{FF2B5EF4-FFF2-40B4-BE49-F238E27FC236}">
                <a16:creationId xmlns:a16="http://schemas.microsoft.com/office/drawing/2014/main" id="{BB08EBDB-504E-4255-A6FE-2D442BBCB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431" y="4553523"/>
            <a:ext cx="1361690" cy="1107725"/>
          </a:xfrm>
          <a:prstGeom prst="rect">
            <a:avLst/>
          </a:prstGeom>
        </p:spPr>
      </p:pic>
      <p:pic>
        <p:nvPicPr>
          <p:cNvPr id="25" name="Picture 24">
            <a:extLst>
              <a:ext uri="{FF2B5EF4-FFF2-40B4-BE49-F238E27FC236}">
                <a16:creationId xmlns:a16="http://schemas.microsoft.com/office/drawing/2014/main" id="{3FAE1FFB-5EB5-478C-A46B-C869E6D3A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301" y="4553523"/>
            <a:ext cx="1361690" cy="1107725"/>
          </a:xfrm>
          <a:prstGeom prst="rect">
            <a:avLst/>
          </a:prstGeom>
        </p:spPr>
      </p:pic>
      <p:pic>
        <p:nvPicPr>
          <p:cNvPr id="26" name="Picture 25">
            <a:extLst>
              <a:ext uri="{FF2B5EF4-FFF2-40B4-BE49-F238E27FC236}">
                <a16:creationId xmlns:a16="http://schemas.microsoft.com/office/drawing/2014/main" id="{3401246F-463F-4914-920F-1982C40C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171" y="4553523"/>
            <a:ext cx="1361690" cy="1107725"/>
          </a:xfrm>
          <a:prstGeom prst="rect">
            <a:avLst/>
          </a:prstGeom>
        </p:spPr>
      </p:pic>
      <p:pic>
        <p:nvPicPr>
          <p:cNvPr id="27" name="Picture 26">
            <a:extLst>
              <a:ext uri="{FF2B5EF4-FFF2-40B4-BE49-F238E27FC236}">
                <a16:creationId xmlns:a16="http://schemas.microsoft.com/office/drawing/2014/main" id="{C9DD21BB-D2F4-4ECA-BB63-DA8201FFB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041" y="4553523"/>
            <a:ext cx="1361690" cy="1107725"/>
          </a:xfrm>
          <a:prstGeom prst="rect">
            <a:avLst/>
          </a:prstGeom>
        </p:spPr>
      </p:pic>
      <p:pic>
        <p:nvPicPr>
          <p:cNvPr id="3" name="Picture 2">
            <a:extLst>
              <a:ext uri="{FF2B5EF4-FFF2-40B4-BE49-F238E27FC236}">
                <a16:creationId xmlns:a16="http://schemas.microsoft.com/office/drawing/2014/main" id="{18E50FB3-0F8D-45B9-8D59-703D4D609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842" y="2598460"/>
            <a:ext cx="640110" cy="648424"/>
          </a:xfrm>
          <a:prstGeom prst="rect">
            <a:avLst/>
          </a:prstGeom>
        </p:spPr>
      </p:pic>
      <p:pic>
        <p:nvPicPr>
          <p:cNvPr id="4" name="Picture 3">
            <a:extLst>
              <a:ext uri="{FF2B5EF4-FFF2-40B4-BE49-F238E27FC236}">
                <a16:creationId xmlns:a16="http://schemas.microsoft.com/office/drawing/2014/main" id="{580F5426-989F-4294-B693-2A16526BA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039" y="2276872"/>
            <a:ext cx="640110" cy="648424"/>
          </a:xfrm>
          <a:prstGeom prst="rect">
            <a:avLst/>
          </a:prstGeom>
        </p:spPr>
      </p:pic>
      <p:pic>
        <p:nvPicPr>
          <p:cNvPr id="5" name="Picture 4">
            <a:extLst>
              <a:ext uri="{FF2B5EF4-FFF2-40B4-BE49-F238E27FC236}">
                <a16:creationId xmlns:a16="http://schemas.microsoft.com/office/drawing/2014/main" id="{DE4FC0A5-1B1C-4A95-AEE2-A69F290CA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072" y="3135299"/>
            <a:ext cx="640110" cy="648424"/>
          </a:xfrm>
          <a:prstGeom prst="rect">
            <a:avLst/>
          </a:prstGeom>
        </p:spPr>
      </p:pic>
      <p:pic>
        <p:nvPicPr>
          <p:cNvPr id="6" name="Picture 5">
            <a:extLst>
              <a:ext uri="{FF2B5EF4-FFF2-40B4-BE49-F238E27FC236}">
                <a16:creationId xmlns:a16="http://schemas.microsoft.com/office/drawing/2014/main" id="{5D5D2951-D785-4E18-9FAE-1DE02D80A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3970" y="3503879"/>
            <a:ext cx="640110" cy="648424"/>
          </a:xfrm>
          <a:prstGeom prst="rect">
            <a:avLst/>
          </a:prstGeom>
        </p:spPr>
      </p:pic>
      <p:pic>
        <p:nvPicPr>
          <p:cNvPr id="8" name="Picture 7">
            <a:extLst>
              <a:ext uri="{FF2B5EF4-FFF2-40B4-BE49-F238E27FC236}">
                <a16:creationId xmlns:a16="http://schemas.microsoft.com/office/drawing/2014/main" id="{7EDB7C32-DA0C-44E8-A1AC-E3A26226F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116" y="2589738"/>
            <a:ext cx="640110" cy="648424"/>
          </a:xfrm>
          <a:prstGeom prst="rect">
            <a:avLst/>
          </a:prstGeom>
        </p:spPr>
      </p:pic>
      <p:sp>
        <p:nvSpPr>
          <p:cNvPr id="7" name="Oval 6">
            <a:extLst>
              <a:ext uri="{FF2B5EF4-FFF2-40B4-BE49-F238E27FC236}">
                <a16:creationId xmlns:a16="http://schemas.microsoft.com/office/drawing/2014/main" id="{16428CF2-517C-458B-9AEB-7D4B35668376}"/>
              </a:ext>
            </a:extLst>
          </p:cNvPr>
          <p:cNvSpPr/>
          <p:nvPr/>
        </p:nvSpPr>
        <p:spPr bwMode="auto">
          <a:xfrm>
            <a:off x="2580159" y="2471426"/>
            <a:ext cx="914141" cy="9141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A89179D4-3CAD-4DE6-B28B-34177BA8D9F1}"/>
              </a:ext>
            </a:extLst>
          </p:cNvPr>
          <p:cNvSpPr/>
          <p:nvPr/>
        </p:nvSpPr>
        <p:spPr>
          <a:xfrm>
            <a:off x="2149352" y="5217933"/>
            <a:ext cx="492443"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a:t>
            </a:r>
            <a:endParaRPr lang="en-GB" sz="2400" dirty="0">
              <a:latin typeface="Myriad Pro" panose="020B0503030403020204" pitchFamily="34" charset="0"/>
            </a:endParaRPr>
          </a:p>
        </p:txBody>
      </p:sp>
      <p:sp>
        <p:nvSpPr>
          <p:cNvPr id="19" name="Oval 18">
            <a:extLst>
              <a:ext uri="{FF2B5EF4-FFF2-40B4-BE49-F238E27FC236}">
                <a16:creationId xmlns:a16="http://schemas.microsoft.com/office/drawing/2014/main" id="{796FA57F-C0FB-43F5-AD94-6B306B2DD8DA}"/>
              </a:ext>
            </a:extLst>
          </p:cNvPr>
          <p:cNvSpPr/>
          <p:nvPr/>
        </p:nvSpPr>
        <p:spPr bwMode="auto">
          <a:xfrm>
            <a:off x="3550531" y="3002440"/>
            <a:ext cx="914141" cy="9141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A2AB801-3177-4521-878F-62CBC3DB84F5}"/>
              </a:ext>
            </a:extLst>
          </p:cNvPr>
          <p:cNvSpPr/>
          <p:nvPr/>
        </p:nvSpPr>
        <p:spPr>
          <a:xfrm>
            <a:off x="3844739" y="5219049"/>
            <a:ext cx="492443"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a:t>
            </a:r>
            <a:endParaRPr lang="en-GB" sz="2400" dirty="0">
              <a:latin typeface="Myriad Pro" panose="020B0503030403020204" pitchFamily="34" charset="0"/>
            </a:endParaRPr>
          </a:p>
        </p:txBody>
      </p:sp>
      <p:sp>
        <p:nvSpPr>
          <p:cNvPr id="21" name="Oval 20">
            <a:extLst>
              <a:ext uri="{FF2B5EF4-FFF2-40B4-BE49-F238E27FC236}">
                <a16:creationId xmlns:a16="http://schemas.microsoft.com/office/drawing/2014/main" id="{F97DB11C-4EC3-4CFD-BED5-698F0ECCC59C}"/>
              </a:ext>
            </a:extLst>
          </p:cNvPr>
          <p:cNvSpPr/>
          <p:nvPr/>
        </p:nvSpPr>
        <p:spPr bwMode="auto">
          <a:xfrm>
            <a:off x="4090023" y="2141389"/>
            <a:ext cx="914141" cy="9141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AD9446E-6125-42BB-92C6-0A923FE6B9A6}"/>
              </a:ext>
            </a:extLst>
          </p:cNvPr>
          <p:cNvSpPr/>
          <p:nvPr/>
        </p:nvSpPr>
        <p:spPr>
          <a:xfrm>
            <a:off x="5524383" y="5217933"/>
            <a:ext cx="492443"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a:t>
            </a:r>
            <a:endParaRPr lang="en-GB" sz="2400" dirty="0">
              <a:latin typeface="Myriad Pro" panose="020B0503030403020204" pitchFamily="34" charset="0"/>
            </a:endParaRPr>
          </a:p>
        </p:txBody>
      </p:sp>
      <p:sp>
        <p:nvSpPr>
          <p:cNvPr id="23" name="Oval 22">
            <a:extLst>
              <a:ext uri="{FF2B5EF4-FFF2-40B4-BE49-F238E27FC236}">
                <a16:creationId xmlns:a16="http://schemas.microsoft.com/office/drawing/2014/main" id="{2CA4BB51-86D8-4A39-89DF-A7FB27A53939}"/>
              </a:ext>
            </a:extLst>
          </p:cNvPr>
          <p:cNvSpPr/>
          <p:nvPr/>
        </p:nvSpPr>
        <p:spPr bwMode="auto">
          <a:xfrm>
            <a:off x="4726954" y="3371020"/>
            <a:ext cx="914141" cy="9141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67B6BF9A-B473-4531-93BE-1C9C4E10D140}"/>
              </a:ext>
            </a:extLst>
          </p:cNvPr>
          <p:cNvSpPr/>
          <p:nvPr/>
        </p:nvSpPr>
        <p:spPr>
          <a:xfrm>
            <a:off x="7204027" y="5217933"/>
            <a:ext cx="492443"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a:t>
            </a:r>
            <a:endParaRPr lang="en-GB" sz="2400" dirty="0">
              <a:latin typeface="Myriad Pro" panose="020B0503030403020204" pitchFamily="34" charset="0"/>
            </a:endParaRPr>
          </a:p>
        </p:txBody>
      </p:sp>
      <p:sp>
        <p:nvSpPr>
          <p:cNvPr id="32" name="Oval 31">
            <a:extLst>
              <a:ext uri="{FF2B5EF4-FFF2-40B4-BE49-F238E27FC236}">
                <a16:creationId xmlns:a16="http://schemas.microsoft.com/office/drawing/2014/main" id="{8F8E9EE7-3411-41D1-ABE8-EDDDBB21724E}"/>
              </a:ext>
            </a:extLst>
          </p:cNvPr>
          <p:cNvSpPr/>
          <p:nvPr/>
        </p:nvSpPr>
        <p:spPr bwMode="auto">
          <a:xfrm>
            <a:off x="5202100" y="2456879"/>
            <a:ext cx="914141" cy="9141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6358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500"/>
                            </p:stCondLst>
                            <p:childTnLst>
                              <p:par>
                                <p:cTn id="20" presetID="42" presetClass="path" presetSubtype="0" accel="50000" decel="50000" fill="hold" nodeType="afterEffect">
                                  <p:stCondLst>
                                    <p:cond delay="200"/>
                                  </p:stCondLst>
                                  <p:childTnLst>
                                    <p:animMotion origin="layout" path="M -1.66667E-6 2.59259E-6 L -0.19566 0.32338 " pathEditMode="relative" rAng="0" ptsTypes="AA">
                                      <p:cBhvr>
                                        <p:cTn id="21" dur="2000" fill="hold"/>
                                        <p:tgtEl>
                                          <p:spTgt spid="3"/>
                                        </p:tgtEl>
                                        <p:attrNameLst>
                                          <p:attrName>ppt_x</p:attrName>
                                          <p:attrName>ppt_y</p:attrName>
                                        </p:attrNameLst>
                                      </p:cBhvr>
                                      <p:rCtr x="-9792" y="16157"/>
                                    </p:animMotion>
                                  </p:childTnLst>
                                </p:cTn>
                              </p:par>
                              <p:par>
                                <p:cTn id="22" presetID="10" presetClass="exit" presetSubtype="0" fill="hold" grpId="1" nodeType="withEffect">
                                  <p:stCondLst>
                                    <p:cond delay="20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xit" presetSubtype="0" fill="hold" grpId="1"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500"/>
                            </p:stCondLst>
                            <p:childTnLst>
                              <p:par>
                                <p:cTn id="40" presetID="42" presetClass="path" presetSubtype="0" accel="50000" decel="50000" fill="hold" nodeType="afterEffect">
                                  <p:stCondLst>
                                    <p:cond delay="200"/>
                                  </p:stCondLst>
                                  <p:childTnLst>
                                    <p:animMotion origin="layout" path="M 3.88889E-6 1.85185E-6 L -0.1125 0.24606 " pathEditMode="relative" rAng="0" ptsTypes="AA">
                                      <p:cBhvr>
                                        <p:cTn id="41" dur="2000" fill="hold"/>
                                        <p:tgtEl>
                                          <p:spTgt spid="5"/>
                                        </p:tgtEl>
                                        <p:attrNameLst>
                                          <p:attrName>ppt_x</p:attrName>
                                          <p:attrName>ppt_y</p:attrName>
                                        </p:attrNameLst>
                                      </p:cBhvr>
                                      <p:rCtr x="-5625" y="12292"/>
                                    </p:animMotion>
                                  </p:childTnLst>
                                </p:cTn>
                              </p:par>
                              <p:par>
                                <p:cTn id="42" presetID="10" presetClass="exit" presetSubtype="0" fill="hold" grpId="1" nodeType="withEffect">
                                  <p:stCondLst>
                                    <p:cond delay="20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xit" presetSubtype="0" fill="hold" grpId="1"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500"/>
                            </p:stCondLst>
                            <p:childTnLst>
                              <p:par>
                                <p:cTn id="60" presetID="42" presetClass="path" presetSubtype="0" accel="50000" decel="50000" fill="hold" nodeType="afterEffect">
                                  <p:stCondLst>
                                    <p:cond delay="200"/>
                                  </p:stCondLst>
                                  <p:childTnLst>
                                    <p:animMotion origin="layout" path="M -2.22222E-6 3.33333E-6 L 0.01268 0.37291 " pathEditMode="relative" rAng="0" ptsTypes="AA">
                                      <p:cBhvr>
                                        <p:cTn id="61" dur="2000" fill="hold"/>
                                        <p:tgtEl>
                                          <p:spTgt spid="4"/>
                                        </p:tgtEl>
                                        <p:attrNameLst>
                                          <p:attrName>ppt_x</p:attrName>
                                          <p:attrName>ppt_y</p:attrName>
                                        </p:attrNameLst>
                                      </p:cBhvr>
                                      <p:rCtr x="625" y="18634"/>
                                    </p:animMotion>
                                  </p:childTnLst>
                                </p:cTn>
                              </p:par>
                              <p:par>
                                <p:cTn id="62" presetID="10" presetClass="exit" presetSubtype="0" fill="hold" grpId="1" nodeType="withEffect">
                                  <p:stCondLst>
                                    <p:cond delay="20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xit" presetSubtype="0" fill="hold" grpId="1" nodeType="withEffect">
                                  <p:stCondLst>
                                    <p:cond delay="0"/>
                                  </p:stCondLst>
                                  <p:childTnLst>
                                    <p:animEffect transition="out" filter="fad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par>
                          <p:cTn id="79" fill="hold">
                            <p:stCondLst>
                              <p:cond delay="500"/>
                            </p:stCondLst>
                            <p:childTnLst>
                              <p:par>
                                <p:cTn id="80" presetID="42" presetClass="path" presetSubtype="0" accel="50000" decel="50000" fill="hold" nodeType="afterEffect">
                                  <p:stCondLst>
                                    <p:cond delay="200"/>
                                  </p:stCondLst>
                                  <p:childTnLst>
                                    <p:animMotion origin="layout" path="M -2.77778E-7 -1.85185E-6 L 0.12847 0.1875 " pathEditMode="relative" rAng="0" ptsTypes="AA">
                                      <p:cBhvr>
                                        <p:cTn id="81" dur="2000" fill="hold"/>
                                        <p:tgtEl>
                                          <p:spTgt spid="6"/>
                                        </p:tgtEl>
                                        <p:attrNameLst>
                                          <p:attrName>ppt_x</p:attrName>
                                          <p:attrName>ppt_y</p:attrName>
                                        </p:attrNameLst>
                                      </p:cBhvr>
                                      <p:rCtr x="6424" y="9375"/>
                                    </p:animMotion>
                                  </p:childTnLst>
                                </p:cTn>
                              </p:par>
                              <p:par>
                                <p:cTn id="82" presetID="10" presetClass="exit" presetSubtype="0" fill="hold" grpId="1" nodeType="withEffect">
                                  <p:stCondLst>
                                    <p:cond delay="20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par>
                                <p:cTn id="90" presetID="10" presetClass="exit" presetSubtype="0" fill="hold" grpId="1" nodeType="withEffect">
                                  <p:stCondLst>
                                    <p:cond delay="0"/>
                                  </p:stCondLst>
                                  <p:childTnLst>
                                    <p:animEffect transition="out" filter="fade">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500"/>
                            </p:stCondLst>
                            <p:childTnLst>
                              <p:par>
                                <p:cTn id="97" presetID="42" presetClass="path" presetSubtype="0" accel="50000" decel="50000" fill="hold" nodeType="afterEffect">
                                  <p:stCondLst>
                                    <p:cond delay="200"/>
                                  </p:stCondLst>
                                  <p:childTnLst>
                                    <p:animMotion origin="layout" path="M 1.11022E-16 1.48148E-6 L 0.2592 0.31667 " pathEditMode="relative" rAng="0" ptsTypes="AA">
                                      <p:cBhvr>
                                        <p:cTn id="98" dur="2000" fill="hold"/>
                                        <p:tgtEl>
                                          <p:spTgt spid="8"/>
                                        </p:tgtEl>
                                        <p:attrNameLst>
                                          <p:attrName>ppt_x</p:attrName>
                                          <p:attrName>ppt_y</p:attrName>
                                        </p:attrNameLst>
                                      </p:cBhvr>
                                      <p:rCtr x="12951" y="15833"/>
                                    </p:animMotion>
                                  </p:childTnLst>
                                </p:cTn>
                              </p:par>
                              <p:par>
                                <p:cTn id="99" presetID="10" presetClass="exit" presetSubtype="0" fill="hold" grpId="1" nodeType="withEffect">
                                  <p:stCondLst>
                                    <p:cond delay="200"/>
                                  </p:stCondLst>
                                  <p:childTnLst>
                                    <p:animEffect transition="out" filter="fade">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7" grpId="0" animBg="1"/>
      <p:bldP spid="7" grpId="1" animBg="1"/>
      <p:bldP spid="17" grpId="0"/>
      <p:bldP spid="17" grpId="1"/>
      <p:bldP spid="19" grpId="0" animBg="1"/>
      <p:bldP spid="19" grpId="1" animBg="1"/>
      <p:bldP spid="20" grpId="0"/>
      <p:bldP spid="20" grpId="1"/>
      <p:bldP spid="21" grpId="0" animBg="1"/>
      <p:bldP spid="21" grpId="1" animBg="1"/>
      <p:bldP spid="22" grpId="0"/>
      <p:bldP spid="22" grpId="1"/>
      <p:bldP spid="23" grpId="0" animBg="1"/>
      <p:bldP spid="23" grpId="1" animBg="1"/>
      <p:bldP spid="31" grpId="0"/>
      <p:bldP spid="31" grpId="1"/>
      <p:bldP spid="32" grpId="0" animBg="1"/>
      <p:bldP spid="32"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4BA810-0932-4B76-AEDC-CE9166D3ECD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5:5</a:t>
            </a:r>
          </a:p>
        </p:txBody>
      </p:sp>
      <p:pic>
        <p:nvPicPr>
          <p:cNvPr id="8" name="Picture 7">
            <a:extLst>
              <a:ext uri="{FF2B5EF4-FFF2-40B4-BE49-F238E27FC236}">
                <a16:creationId xmlns:a16="http://schemas.microsoft.com/office/drawing/2014/main" id="{51E10F7A-46BA-4282-A4F6-AC4CDED3F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1712656"/>
            <a:ext cx="6816764" cy="3857292"/>
          </a:xfrm>
          <a:prstGeom prst="rect">
            <a:avLst/>
          </a:prstGeom>
        </p:spPr>
      </p:pic>
      <p:sp>
        <p:nvSpPr>
          <p:cNvPr id="9" name="Rectangle 8">
            <a:extLst>
              <a:ext uri="{FF2B5EF4-FFF2-40B4-BE49-F238E27FC236}">
                <a16:creationId xmlns:a16="http://schemas.microsoft.com/office/drawing/2014/main" id="{E60F8C9D-A88F-4B8D-B2EC-3BA7FBE1114A}"/>
              </a:ext>
            </a:extLst>
          </p:cNvPr>
          <p:cNvSpPr/>
          <p:nvPr/>
        </p:nvSpPr>
        <p:spPr>
          <a:xfrm>
            <a:off x="6372200" y="1682577"/>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5 × 1 = 5</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F3E0AF15-201B-433D-AC0E-0D3921F04E5E}"/>
              </a:ext>
            </a:extLst>
          </p:cNvPr>
          <p:cNvSpPr/>
          <p:nvPr/>
        </p:nvSpPr>
        <p:spPr>
          <a:xfrm>
            <a:off x="6372200" y="2248017"/>
            <a:ext cx="1255472"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1 × 5 = 5</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A489E6FB-53F8-46D2-A364-C581C8973A67}"/>
              </a:ext>
            </a:extLst>
          </p:cNvPr>
          <p:cNvSpPr/>
          <p:nvPr/>
        </p:nvSpPr>
        <p:spPr>
          <a:xfrm>
            <a:off x="5141922" y="2852936"/>
            <a:ext cx="3875293" cy="1200329"/>
          </a:xfrm>
          <a:prstGeom prst="rect">
            <a:avLst/>
          </a:prstGeom>
        </p:spPr>
        <p:txBody>
          <a:bodyPr wrap="none">
            <a:spAutoFit/>
          </a:bodyPr>
          <a:lstStyle/>
          <a:p>
            <a:pPr algn="ctr"/>
            <a:r>
              <a:rPr lang="en-US" sz="2400" dirty="0">
                <a:latin typeface="Myriad Pro" panose="020B0503030403020204" pitchFamily="34" charset="0"/>
              </a:rPr>
              <a:t>One of the factors is 1 so the </a:t>
            </a:r>
            <a:br>
              <a:rPr lang="en-US" sz="2400" dirty="0">
                <a:latin typeface="Myriad Pro" panose="020B0503030403020204" pitchFamily="34" charset="0"/>
              </a:rPr>
            </a:br>
            <a:r>
              <a:rPr lang="en-US" sz="2400" dirty="0">
                <a:latin typeface="Myriad Pro" panose="020B0503030403020204" pitchFamily="34" charset="0"/>
              </a:rPr>
              <a:t>product is equal to the </a:t>
            </a:r>
            <a:br>
              <a:rPr lang="en-US" sz="2400" dirty="0">
                <a:latin typeface="Myriad Pro" panose="020B0503030403020204" pitchFamily="34" charset="0"/>
              </a:rPr>
            </a:br>
            <a:r>
              <a:rPr lang="en-US" sz="2400" dirty="0">
                <a:latin typeface="Myriad Pro" panose="020B0503030403020204" pitchFamily="34" charset="0"/>
              </a:rPr>
              <a:t>other factor.</a:t>
            </a:r>
            <a:endParaRPr lang="en-GB" sz="2400" dirty="0">
              <a:latin typeface="Myriad Pro" panose="020B0503030403020204" pitchFamily="34" charset="0"/>
            </a:endParaRPr>
          </a:p>
        </p:txBody>
      </p:sp>
      <p:sp>
        <p:nvSpPr>
          <p:cNvPr id="12" name="Rectangle 11">
            <a:extLst>
              <a:ext uri="{FF2B5EF4-FFF2-40B4-BE49-F238E27FC236}">
                <a16:creationId xmlns:a16="http://schemas.microsoft.com/office/drawing/2014/main" id="{5F411156-FA2D-4FA8-9B59-93EFDF52A5A7}"/>
              </a:ext>
            </a:extLst>
          </p:cNvPr>
          <p:cNvSpPr/>
          <p:nvPr/>
        </p:nvSpPr>
        <p:spPr>
          <a:xfrm>
            <a:off x="5741829" y="4242946"/>
            <a:ext cx="3217291" cy="461665"/>
          </a:xfrm>
          <a:prstGeom prst="rect">
            <a:avLst/>
          </a:prstGeom>
        </p:spPr>
        <p:txBody>
          <a:bodyPr wrap="none">
            <a:spAutoFit/>
          </a:bodyPr>
          <a:lstStyle/>
          <a:p>
            <a:r>
              <a:rPr lang="en-US" sz="2400" dirty="0">
                <a:latin typeface="Myriad Pro" panose="020B0503030403020204" pitchFamily="34" charset="0"/>
              </a:rPr>
              <a:t>5, one time is equal to 5</a:t>
            </a:r>
            <a:endParaRPr lang="en-GB" sz="2400" dirty="0">
              <a:latin typeface="Myriad Pro" panose="020B0503030403020204" pitchFamily="34" charset="0"/>
            </a:endParaRPr>
          </a:p>
        </p:txBody>
      </p:sp>
      <p:sp>
        <p:nvSpPr>
          <p:cNvPr id="13" name="Rectangle 12">
            <a:extLst>
              <a:ext uri="{FF2B5EF4-FFF2-40B4-BE49-F238E27FC236}">
                <a16:creationId xmlns:a16="http://schemas.microsoft.com/office/drawing/2014/main" id="{96288318-7B90-4FE2-9BE7-D497666FACCA}"/>
              </a:ext>
            </a:extLst>
          </p:cNvPr>
          <p:cNvSpPr/>
          <p:nvPr/>
        </p:nvSpPr>
        <p:spPr>
          <a:xfrm>
            <a:off x="5877282" y="4914511"/>
            <a:ext cx="2609753" cy="461665"/>
          </a:xfrm>
          <a:prstGeom prst="rect">
            <a:avLst/>
          </a:prstGeom>
        </p:spPr>
        <p:txBody>
          <a:bodyPr wrap="none">
            <a:spAutoFit/>
          </a:bodyPr>
          <a:lstStyle/>
          <a:p>
            <a:r>
              <a:rPr lang="en-US" sz="2400" dirty="0">
                <a:latin typeface="Myriad Pro" panose="020B0503030403020204" pitchFamily="34" charset="0"/>
              </a:rPr>
              <a:t>One 5 is equal to 5.</a:t>
            </a:r>
            <a:endParaRPr lang="en-GB" sz="2400" dirty="0">
              <a:latin typeface="Myriad Pro" panose="020B0503030403020204" pitchFamily="34" charset="0"/>
            </a:endParaRPr>
          </a:p>
        </p:txBody>
      </p:sp>
    </p:spTree>
    <p:extLst>
      <p:ext uri="{BB962C8B-B14F-4D97-AF65-F5344CB8AC3E}">
        <p14:creationId xmlns:p14="http://schemas.microsoft.com/office/powerpoint/2010/main" val="5870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1E407-B323-4075-91EA-794FC553C3F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5:5</a:t>
            </a:r>
          </a:p>
        </p:txBody>
      </p:sp>
      <p:sp>
        <p:nvSpPr>
          <p:cNvPr id="4" name="Rectangle 3">
            <a:extLst>
              <a:ext uri="{FF2B5EF4-FFF2-40B4-BE49-F238E27FC236}">
                <a16:creationId xmlns:a16="http://schemas.microsoft.com/office/drawing/2014/main" id="{11E5936F-001C-4113-9959-FF29B1AAFD5A}"/>
              </a:ext>
            </a:extLst>
          </p:cNvPr>
          <p:cNvSpPr/>
          <p:nvPr/>
        </p:nvSpPr>
        <p:spPr>
          <a:xfrm>
            <a:off x="317441" y="835200"/>
            <a:ext cx="8509125" cy="461665"/>
          </a:xfrm>
          <a:prstGeom prst="rect">
            <a:avLst/>
          </a:prstGeom>
        </p:spPr>
        <p:txBody>
          <a:bodyPr wrap="none">
            <a:spAutoFit/>
          </a:bodyPr>
          <a:lstStyle/>
          <a:p>
            <a:pPr algn="ctr"/>
            <a:r>
              <a:rPr lang="en-US" sz="2400" dirty="0">
                <a:latin typeface="Myriad Pro" panose="020B0503030403020204" pitchFamily="34" charset="0"/>
                <a:ea typeface="Calibri" panose="020F0502020204030204" pitchFamily="34" charset="0"/>
                <a:cs typeface="Times New Roman" panose="02020603050405020304" pitchFamily="18" charset="0"/>
              </a:rPr>
              <a:t>Share 5 apples between 1 person. How many will the person get?</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962F4A83-2277-47D5-B062-D5F63CACA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750" y="3094144"/>
            <a:ext cx="437686" cy="437686"/>
          </a:xfrm>
          <a:prstGeom prst="rect">
            <a:avLst/>
          </a:prstGeom>
        </p:spPr>
      </p:pic>
      <p:pic>
        <p:nvPicPr>
          <p:cNvPr id="8" name="Picture 7">
            <a:extLst>
              <a:ext uri="{FF2B5EF4-FFF2-40B4-BE49-F238E27FC236}">
                <a16:creationId xmlns:a16="http://schemas.microsoft.com/office/drawing/2014/main" id="{08B74E55-3D75-4483-A3EA-535D200ED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298" y="2556302"/>
            <a:ext cx="437686" cy="437686"/>
          </a:xfrm>
          <a:prstGeom prst="rect">
            <a:avLst/>
          </a:prstGeom>
        </p:spPr>
      </p:pic>
      <p:pic>
        <p:nvPicPr>
          <p:cNvPr id="9" name="Picture 8">
            <a:extLst>
              <a:ext uri="{FF2B5EF4-FFF2-40B4-BE49-F238E27FC236}">
                <a16:creationId xmlns:a16="http://schemas.microsoft.com/office/drawing/2014/main" id="{AFEDA32D-88BD-404F-91EC-37C9CE380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714" y="3325830"/>
            <a:ext cx="437686" cy="437686"/>
          </a:xfrm>
          <a:prstGeom prst="rect">
            <a:avLst/>
          </a:prstGeom>
        </p:spPr>
      </p:pic>
      <p:pic>
        <p:nvPicPr>
          <p:cNvPr id="10" name="Picture 9">
            <a:extLst>
              <a:ext uri="{FF2B5EF4-FFF2-40B4-BE49-F238E27FC236}">
                <a16:creationId xmlns:a16="http://schemas.microsoft.com/office/drawing/2014/main" id="{06E00A83-C207-40FA-942A-352635A0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635534"/>
            <a:ext cx="437686" cy="437686"/>
          </a:xfrm>
          <a:prstGeom prst="rect">
            <a:avLst/>
          </a:prstGeom>
        </p:spPr>
      </p:pic>
      <p:pic>
        <p:nvPicPr>
          <p:cNvPr id="11" name="Picture 10">
            <a:extLst>
              <a:ext uri="{FF2B5EF4-FFF2-40B4-BE49-F238E27FC236}">
                <a16:creationId xmlns:a16="http://schemas.microsoft.com/office/drawing/2014/main" id="{84F56168-9EE8-4D67-93F7-D3A440CD8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283" y="2621888"/>
            <a:ext cx="437686" cy="437686"/>
          </a:xfrm>
          <a:prstGeom prst="rect">
            <a:avLst/>
          </a:prstGeom>
        </p:spPr>
      </p:pic>
      <p:pic>
        <p:nvPicPr>
          <p:cNvPr id="13" name="Picture 12">
            <a:extLst>
              <a:ext uri="{FF2B5EF4-FFF2-40B4-BE49-F238E27FC236}">
                <a16:creationId xmlns:a16="http://schemas.microsoft.com/office/drawing/2014/main" id="{63335FD9-126B-4CB0-B49F-80EBF4052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769" y="2476894"/>
            <a:ext cx="1043712" cy="1672186"/>
          </a:xfrm>
          <a:prstGeom prst="rect">
            <a:avLst/>
          </a:prstGeom>
        </p:spPr>
      </p:pic>
      <p:sp>
        <p:nvSpPr>
          <p:cNvPr id="14" name="Rectangle 13">
            <a:extLst>
              <a:ext uri="{FF2B5EF4-FFF2-40B4-BE49-F238E27FC236}">
                <a16:creationId xmlns:a16="http://schemas.microsoft.com/office/drawing/2014/main" id="{67F1C814-E3AC-460F-9B5D-17069663E2D2}"/>
              </a:ext>
            </a:extLst>
          </p:cNvPr>
          <p:cNvSpPr/>
          <p:nvPr/>
        </p:nvSpPr>
        <p:spPr>
          <a:xfrm>
            <a:off x="3988546" y="1381396"/>
            <a:ext cx="845104" cy="523220"/>
          </a:xfrm>
          <a:prstGeom prst="rect">
            <a:avLst/>
          </a:prstGeom>
        </p:spPr>
        <p:txBody>
          <a:bodyPr wrap="none">
            <a:spAutoFit/>
          </a:bodyPr>
          <a:lstStyle/>
          <a:p>
            <a:pPr algn="ctr"/>
            <a:r>
              <a:rPr lang="en-GB" sz="2400" dirty="0">
                <a:latin typeface="Myriad Pro" panose="020B0503030403020204" pitchFamily="34" charset="0"/>
                <a:ea typeface="Times New Roman" panose="02020603050405020304" pitchFamily="18" charset="0"/>
                <a:cs typeface="Times New Roman" panose="02020603050405020304" pitchFamily="18" charset="0"/>
              </a:rPr>
              <a:t>5 </a:t>
            </a:r>
            <a:r>
              <a:rPr lang="en-GB" dirty="0">
                <a:latin typeface="Myriad Pro" panose="020B0503030403020204" pitchFamily="34"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1</a:t>
            </a:r>
            <a:endParaRPr lang="en-GB" sz="2400" dirty="0">
              <a:latin typeface="Myriad Pro" panose="020B0503030403020204" pitchFamily="34" charset="0"/>
            </a:endParaRPr>
          </a:p>
        </p:txBody>
      </p:sp>
      <p:sp>
        <p:nvSpPr>
          <p:cNvPr id="15" name="Rectangle 14">
            <a:extLst>
              <a:ext uri="{FF2B5EF4-FFF2-40B4-BE49-F238E27FC236}">
                <a16:creationId xmlns:a16="http://schemas.microsoft.com/office/drawing/2014/main" id="{6F9C4455-794A-4158-B1B4-2B715957ECC2}"/>
              </a:ext>
            </a:extLst>
          </p:cNvPr>
          <p:cNvSpPr/>
          <p:nvPr/>
        </p:nvSpPr>
        <p:spPr>
          <a:xfrm>
            <a:off x="4741363" y="1422447"/>
            <a:ext cx="655949" cy="461665"/>
          </a:xfrm>
          <a:prstGeom prst="rect">
            <a:avLst/>
          </a:prstGeom>
        </p:spPr>
        <p:txBody>
          <a:bodyPr wrap="non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 5 </a:t>
            </a:r>
            <a:endParaRPr lang="en-GB" sz="2400" dirty="0"/>
          </a:p>
        </p:txBody>
      </p:sp>
    </p:spTree>
    <p:extLst>
      <p:ext uri="{BB962C8B-B14F-4D97-AF65-F5344CB8AC3E}">
        <p14:creationId xmlns:p14="http://schemas.microsoft.com/office/powerpoint/2010/main" val="21038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88889E-6 -1.85185E-6 L -0.20104 0.16621 " pathEditMode="relative" rAng="0" ptsTypes="AA">
                                      <p:cBhvr>
                                        <p:cTn id="16" dur="2000" fill="hold"/>
                                        <p:tgtEl>
                                          <p:spTgt spid="6"/>
                                        </p:tgtEl>
                                        <p:attrNameLst>
                                          <p:attrName>ppt_x</p:attrName>
                                          <p:attrName>ppt_y</p:attrName>
                                        </p:attrNameLst>
                                      </p:cBhvr>
                                      <p:rCtr x="-10052" y="8310"/>
                                    </p:animMotion>
                                  </p:childTnLst>
                                </p:cTn>
                              </p:par>
                              <p:par>
                                <p:cTn id="17" presetID="42" presetClass="path" presetSubtype="0" accel="50000" decel="50000" fill="hold" nodeType="withEffect">
                                  <p:stCondLst>
                                    <p:cond delay="0"/>
                                  </p:stCondLst>
                                  <p:childTnLst>
                                    <p:animMotion origin="layout" path="M -3.05556E-6 3.7037E-7 L -0.23593 0.24375 " pathEditMode="relative" rAng="0" ptsTypes="AA">
                                      <p:cBhvr>
                                        <p:cTn id="18" dur="2000" fill="hold"/>
                                        <p:tgtEl>
                                          <p:spTgt spid="8"/>
                                        </p:tgtEl>
                                        <p:attrNameLst>
                                          <p:attrName>ppt_x</p:attrName>
                                          <p:attrName>ppt_y</p:attrName>
                                        </p:attrNameLst>
                                      </p:cBhvr>
                                      <p:rCtr x="-11806" y="12176"/>
                                    </p:animMotion>
                                  </p:childTnLst>
                                </p:cTn>
                              </p:par>
                              <p:par>
                                <p:cTn id="19" presetID="42" presetClass="path" presetSubtype="0" accel="50000" decel="50000" fill="hold" nodeType="withEffect">
                                  <p:stCondLst>
                                    <p:cond delay="0"/>
                                  </p:stCondLst>
                                  <p:childTnLst>
                                    <p:animMotion origin="layout" path="M 2.77778E-7 2.96296E-6 L -0.31528 0.16203 " pathEditMode="relative" rAng="0" ptsTypes="AA">
                                      <p:cBhvr>
                                        <p:cTn id="20" dur="2000" fill="hold"/>
                                        <p:tgtEl>
                                          <p:spTgt spid="10"/>
                                        </p:tgtEl>
                                        <p:attrNameLst>
                                          <p:attrName>ppt_x</p:attrName>
                                          <p:attrName>ppt_y</p:attrName>
                                        </p:attrNameLst>
                                      </p:cBhvr>
                                      <p:rCtr x="-15764" y="8102"/>
                                    </p:animMotion>
                                  </p:childTnLst>
                                </p:cTn>
                              </p:par>
                              <p:par>
                                <p:cTn id="21" presetID="42" presetClass="path" presetSubtype="0" accel="50000" decel="50000" fill="hold" nodeType="withEffect">
                                  <p:stCondLst>
                                    <p:cond delay="0"/>
                                  </p:stCondLst>
                                  <p:childTnLst>
                                    <p:animMotion origin="layout" path="M -1.94444E-6 -3.7037E-7 L -0.43316 0.37986 " pathEditMode="relative" rAng="0" ptsTypes="AA">
                                      <p:cBhvr>
                                        <p:cTn id="22" dur="2000" fill="hold"/>
                                        <p:tgtEl>
                                          <p:spTgt spid="11"/>
                                        </p:tgtEl>
                                        <p:attrNameLst>
                                          <p:attrName>ppt_x</p:attrName>
                                          <p:attrName>ppt_y</p:attrName>
                                        </p:attrNameLst>
                                      </p:cBhvr>
                                      <p:rCtr x="-21667" y="18981"/>
                                    </p:animMotion>
                                  </p:childTnLst>
                                </p:cTn>
                              </p:par>
                              <p:par>
                                <p:cTn id="23" presetID="42" presetClass="path" presetSubtype="0" accel="50000" decel="50000" fill="hold" nodeType="withEffect">
                                  <p:stCondLst>
                                    <p:cond delay="0"/>
                                  </p:stCondLst>
                                  <p:childTnLst>
                                    <p:animMotion origin="layout" path="M 3.33333E-6 1.85185E-6 L -0.41111 0.27708 " pathEditMode="relative" rAng="0" ptsTypes="AA">
                                      <p:cBhvr>
                                        <p:cTn id="24" dur="2000" fill="hold"/>
                                        <p:tgtEl>
                                          <p:spTgt spid="9"/>
                                        </p:tgtEl>
                                        <p:attrNameLst>
                                          <p:attrName>ppt_x</p:attrName>
                                          <p:attrName>ppt_y</p:attrName>
                                        </p:attrNameLst>
                                      </p:cBhvr>
                                      <p:rCtr x="-20556" y="13843"/>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FEB38-A166-4907-AD64-DD9E89B6512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a:t>Quotitive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5:6</a:t>
            </a:r>
          </a:p>
        </p:txBody>
      </p:sp>
      <p:sp>
        <p:nvSpPr>
          <p:cNvPr id="3" name="Rectangle 2">
            <a:extLst>
              <a:ext uri="{FF2B5EF4-FFF2-40B4-BE49-F238E27FC236}">
                <a16:creationId xmlns:a16="http://schemas.microsoft.com/office/drawing/2014/main" id="{3C0349D1-ECA2-41FB-BC56-F8FBC73C9AA2}"/>
              </a:ext>
            </a:extLst>
          </p:cNvPr>
          <p:cNvSpPr/>
          <p:nvPr/>
        </p:nvSpPr>
        <p:spPr>
          <a:xfrm>
            <a:off x="2734093" y="835200"/>
            <a:ext cx="3675814" cy="461665"/>
          </a:xfrm>
          <a:prstGeom prst="rect">
            <a:avLst/>
          </a:prstGeom>
        </p:spPr>
        <p:txBody>
          <a:bodyPr wrap="none">
            <a:spAutoFit/>
          </a:bodyPr>
          <a:lstStyle/>
          <a:p>
            <a:pPr algn="ctr"/>
            <a:r>
              <a:rPr lang="en-GB" sz="2400" dirty="0">
                <a:latin typeface="Myriad Pro" panose="020B0503030403020204" pitchFamily="34" charset="0"/>
                <a:ea typeface="Calibri" panose="020F0502020204030204" pitchFamily="34" charset="0"/>
                <a:cs typeface="Times New Roman" panose="02020603050405020304" pitchFamily="18" charset="0"/>
              </a:rPr>
              <a:t>Fill in the missing numbers.</a:t>
            </a:r>
            <a:endParaRPr lang="en-GB" sz="2400" dirty="0">
              <a:latin typeface="Myriad Pro" panose="020B0503030403020204" pitchFamily="34" charset="0"/>
            </a:endParaRPr>
          </a:p>
        </p:txBody>
      </p:sp>
      <p:graphicFrame>
        <p:nvGraphicFramePr>
          <p:cNvPr id="4" name="Table 3">
            <a:extLst>
              <a:ext uri="{FF2B5EF4-FFF2-40B4-BE49-F238E27FC236}">
                <a16:creationId xmlns:a16="http://schemas.microsoft.com/office/drawing/2014/main" id="{7E1355CC-BBDB-4B5A-A345-D383A91A445C}"/>
              </a:ext>
            </a:extLst>
          </p:cNvPr>
          <p:cNvGraphicFramePr>
            <a:graphicFrameLocks noGrp="1"/>
          </p:cNvGraphicFramePr>
          <p:nvPr>
            <p:extLst>
              <p:ext uri="{D42A27DB-BD31-4B8C-83A1-F6EECF244321}">
                <p14:modId xmlns:p14="http://schemas.microsoft.com/office/powerpoint/2010/main" val="3879968516"/>
              </p:ext>
            </p:extLst>
          </p:nvPr>
        </p:nvGraphicFramePr>
        <p:xfrm>
          <a:off x="1524000" y="1539504"/>
          <a:ext cx="6144344" cy="4625800"/>
        </p:xfrm>
        <a:graphic>
          <a:graphicData uri="http://schemas.openxmlformats.org/drawingml/2006/table">
            <a:tbl>
              <a:tblPr firstRow="1" bandRow="1">
                <a:tableStyleId>{5C22544A-7EE6-4342-B048-85BDC9FD1C3A}</a:tableStyleId>
              </a:tblPr>
              <a:tblGrid>
                <a:gridCol w="1536086">
                  <a:extLst>
                    <a:ext uri="{9D8B030D-6E8A-4147-A177-3AD203B41FA5}">
                      <a16:colId xmlns:a16="http://schemas.microsoft.com/office/drawing/2014/main" val="1201599341"/>
                    </a:ext>
                  </a:extLst>
                </a:gridCol>
                <a:gridCol w="1536086">
                  <a:extLst>
                    <a:ext uri="{9D8B030D-6E8A-4147-A177-3AD203B41FA5}">
                      <a16:colId xmlns:a16="http://schemas.microsoft.com/office/drawing/2014/main" val="293862132"/>
                    </a:ext>
                  </a:extLst>
                </a:gridCol>
                <a:gridCol w="1536086">
                  <a:extLst>
                    <a:ext uri="{9D8B030D-6E8A-4147-A177-3AD203B41FA5}">
                      <a16:colId xmlns:a16="http://schemas.microsoft.com/office/drawing/2014/main" val="2630327482"/>
                    </a:ext>
                  </a:extLst>
                </a:gridCol>
                <a:gridCol w="1536086">
                  <a:extLst>
                    <a:ext uri="{9D8B030D-6E8A-4147-A177-3AD203B41FA5}">
                      <a16:colId xmlns:a16="http://schemas.microsoft.com/office/drawing/2014/main" val="4220440903"/>
                    </a:ext>
                  </a:extLst>
                </a:gridCol>
              </a:tblGrid>
              <a:tr h="1156450">
                <a:tc>
                  <a:txBody>
                    <a:bodyPr/>
                    <a:lstStyle/>
                    <a:p>
                      <a:endParaRPr lang="en-GB" sz="2400" dirty="0">
                        <a:latin typeface="Myriad Pro" panose="020B0503030403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dividend</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divisor</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quotient</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59B"/>
                    </a:solidFill>
                  </a:tcPr>
                </a:tc>
                <a:extLst>
                  <a:ext uri="{0D108BD9-81ED-4DB2-BD59-A6C34878D82A}">
                    <a16:rowId xmlns:a16="http://schemas.microsoft.com/office/drawing/2014/main" val="266493508"/>
                  </a:ext>
                </a:extLst>
              </a:tr>
              <a:tr h="1156450">
                <a:tc>
                  <a:txBody>
                    <a:bodyPr/>
                    <a:lstStyle/>
                    <a:p>
                      <a:pPr algn="ctr">
                        <a:lnSpc>
                          <a:spcPct val="107000"/>
                        </a:lnSpc>
                        <a:spcAft>
                          <a:spcPts val="0"/>
                        </a:spcAft>
                      </a:pPr>
                      <a:r>
                        <a:rPr lang="en-GB" sz="2400" b="0" dirty="0">
                          <a:effectLst/>
                          <a:latin typeface="Myriad Pro" panose="020B0503030403020204" pitchFamily="34" charset="0"/>
                          <a:ea typeface="Calibri" panose="020F0502020204030204" pitchFamily="34" charset="0"/>
                          <a:cs typeface="Times New Roman" panose="02020603050405020304" pitchFamily="18" charset="0"/>
                        </a:rPr>
                        <a:t>dividend</a:t>
                      </a:r>
                      <a:endParaRPr lang="en-GB" sz="2400" b="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2400" dirty="0">
                          <a:latin typeface="Myriad Pro" panose="020B0503030403020204" pitchFamily="34" charset="0"/>
                        </a:rPr>
                        <a:t>0</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9926705"/>
                  </a:ext>
                </a:extLst>
              </a:tr>
              <a:tr h="1156450">
                <a:tc>
                  <a:txBody>
                    <a:bodyPr/>
                    <a:lstStyle/>
                    <a:p>
                      <a:pPr algn="ctr">
                        <a:lnSpc>
                          <a:spcPct val="107000"/>
                        </a:lnSpc>
                        <a:spcAft>
                          <a:spcPts val="0"/>
                        </a:spcAft>
                      </a:pPr>
                      <a:r>
                        <a:rPr lang="en-GB" sz="2400" b="0" dirty="0">
                          <a:effectLst/>
                          <a:latin typeface="Myriad Pro" panose="020B0503030403020204" pitchFamily="34" charset="0"/>
                          <a:ea typeface="Calibri" panose="020F0502020204030204" pitchFamily="34" charset="0"/>
                          <a:cs typeface="Times New Roman" panose="02020603050405020304" pitchFamily="18" charset="0"/>
                        </a:rPr>
                        <a:t>divisor</a:t>
                      </a:r>
                      <a:endParaRPr lang="en-GB" sz="2400" b="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2400" dirty="0">
                          <a:latin typeface="Myriad Pro" panose="020B0503030403020204" pitchFamily="34" charset="0"/>
                        </a:rPr>
                        <a:t>5</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648412"/>
                  </a:ext>
                </a:extLst>
              </a:tr>
              <a:tr h="1156450">
                <a:tc>
                  <a:txBody>
                    <a:bodyPr/>
                    <a:lstStyle/>
                    <a:p>
                      <a:pPr algn="ctr">
                        <a:lnSpc>
                          <a:spcPct val="107000"/>
                        </a:lnSpc>
                        <a:spcAft>
                          <a:spcPts val="0"/>
                        </a:spcAft>
                      </a:pPr>
                      <a:r>
                        <a:rPr lang="en-GB" sz="2400" b="0" dirty="0">
                          <a:effectLst/>
                          <a:latin typeface="Myriad Pro" panose="020B0503030403020204" pitchFamily="34" charset="0"/>
                          <a:ea typeface="Calibri" panose="020F0502020204030204" pitchFamily="34" charset="0"/>
                          <a:cs typeface="Times New Roman" panose="02020603050405020304" pitchFamily="18" charset="0"/>
                        </a:rPr>
                        <a:t>quotient</a:t>
                      </a:r>
                      <a:endParaRPr lang="en-GB" sz="2400" b="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59B"/>
                    </a:solidFill>
                  </a:tcPr>
                </a:tc>
                <a:tc>
                  <a:txBody>
                    <a:bodyPr/>
                    <a:lstStyle/>
                    <a:p>
                      <a:pPr algn="ctr"/>
                      <a:r>
                        <a:rPr lang="en-GB" sz="2400" dirty="0">
                          <a:latin typeface="Myriad Pro" panose="020B0503030403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latin typeface="Myriad Pro" panose="020B0503030403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7788125"/>
                  </a:ext>
                </a:extLst>
              </a:tr>
            </a:tbl>
          </a:graphicData>
        </a:graphic>
      </p:graphicFrame>
      <p:sp>
        <p:nvSpPr>
          <p:cNvPr id="5" name="TextBox 4">
            <a:extLst>
              <a:ext uri="{FF2B5EF4-FFF2-40B4-BE49-F238E27FC236}">
                <a16:creationId xmlns:a16="http://schemas.microsoft.com/office/drawing/2014/main" id="{720CFB94-7E88-4122-8F94-B7826AD26387}"/>
              </a:ext>
            </a:extLst>
          </p:cNvPr>
          <p:cNvSpPr txBox="1"/>
          <p:nvPr/>
        </p:nvSpPr>
        <p:spPr bwMode="auto">
          <a:xfrm>
            <a:off x="3645036" y="3049617"/>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0</a:t>
            </a:r>
          </a:p>
        </p:txBody>
      </p:sp>
      <p:sp>
        <p:nvSpPr>
          <p:cNvPr id="6" name="TextBox 5">
            <a:extLst>
              <a:ext uri="{FF2B5EF4-FFF2-40B4-BE49-F238E27FC236}">
                <a16:creationId xmlns:a16="http://schemas.microsoft.com/office/drawing/2014/main" id="{6DC0CC06-1477-47AD-ACFC-39488CEFFB2E}"/>
              </a:ext>
            </a:extLst>
          </p:cNvPr>
          <p:cNvSpPr txBox="1"/>
          <p:nvPr/>
        </p:nvSpPr>
        <p:spPr bwMode="auto">
          <a:xfrm>
            <a:off x="5067652" y="3049617"/>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10</a:t>
            </a:r>
          </a:p>
        </p:txBody>
      </p:sp>
      <p:sp>
        <p:nvSpPr>
          <p:cNvPr id="7" name="TextBox 6">
            <a:extLst>
              <a:ext uri="{FF2B5EF4-FFF2-40B4-BE49-F238E27FC236}">
                <a16:creationId xmlns:a16="http://schemas.microsoft.com/office/drawing/2014/main" id="{ED915C92-FE9B-4D65-AA39-A77C467A07A1}"/>
              </a:ext>
            </a:extLst>
          </p:cNvPr>
          <p:cNvSpPr txBox="1"/>
          <p:nvPr/>
        </p:nvSpPr>
        <p:spPr bwMode="auto">
          <a:xfrm>
            <a:off x="3591952" y="420529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5</a:t>
            </a:r>
          </a:p>
        </p:txBody>
      </p:sp>
      <p:sp>
        <p:nvSpPr>
          <p:cNvPr id="8" name="TextBox 7">
            <a:extLst>
              <a:ext uri="{FF2B5EF4-FFF2-40B4-BE49-F238E27FC236}">
                <a16:creationId xmlns:a16="http://schemas.microsoft.com/office/drawing/2014/main" id="{93B89166-F3BB-4DB0-9DD3-A2BDE7D34722}"/>
              </a:ext>
            </a:extLst>
          </p:cNvPr>
          <p:cNvSpPr txBox="1"/>
          <p:nvPr/>
        </p:nvSpPr>
        <p:spPr bwMode="auto">
          <a:xfrm>
            <a:off x="5148800" y="4214157"/>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a:buClr>
                <a:srgbClr val="82CBDD"/>
              </a:buClr>
            </a:pPr>
            <a:r>
              <a:rPr lang="en-GB" sz="2400" dirty="0">
                <a:latin typeface="Myriad Pro" panose="020B0503030403020204" pitchFamily="34" charset="0"/>
                <a:ea typeface="Myriad Pro Semibold" charset="0"/>
                <a:cs typeface="Myriad Pro Semibold" charset="0"/>
              </a:rPr>
              <a:t>1</a:t>
            </a:r>
          </a:p>
        </p:txBody>
      </p:sp>
    </p:spTree>
    <p:extLst>
      <p:ext uri="{BB962C8B-B14F-4D97-AF65-F5344CB8AC3E}">
        <p14:creationId xmlns:p14="http://schemas.microsoft.com/office/powerpoint/2010/main" val="29860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9D92F-7E29-489C-B3D3-BB483707F33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5" name="Picture 4">
            <a:extLst>
              <a:ext uri="{FF2B5EF4-FFF2-40B4-BE49-F238E27FC236}">
                <a16:creationId xmlns:a16="http://schemas.microsoft.com/office/drawing/2014/main" id="{5A738CBA-B7CD-420A-BD1C-C3B920432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747" y="1537338"/>
            <a:ext cx="527469" cy="527469"/>
          </a:xfrm>
          <a:prstGeom prst="rect">
            <a:avLst/>
          </a:prstGeom>
        </p:spPr>
      </p:pic>
      <p:pic>
        <p:nvPicPr>
          <p:cNvPr id="6" name="Picture 5">
            <a:extLst>
              <a:ext uri="{FF2B5EF4-FFF2-40B4-BE49-F238E27FC236}">
                <a16:creationId xmlns:a16="http://schemas.microsoft.com/office/drawing/2014/main" id="{CA36B878-2A47-40C1-93C8-742DAAAE8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833" y="1537338"/>
            <a:ext cx="527469" cy="527469"/>
          </a:xfrm>
          <a:prstGeom prst="rect">
            <a:avLst/>
          </a:prstGeom>
        </p:spPr>
      </p:pic>
      <p:pic>
        <p:nvPicPr>
          <p:cNvPr id="7" name="Picture 6">
            <a:extLst>
              <a:ext uri="{FF2B5EF4-FFF2-40B4-BE49-F238E27FC236}">
                <a16:creationId xmlns:a16="http://schemas.microsoft.com/office/drawing/2014/main" id="{D6AF0D79-0A99-44B2-ACAC-43732EE84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919" y="1537338"/>
            <a:ext cx="527469" cy="527469"/>
          </a:xfrm>
          <a:prstGeom prst="rect">
            <a:avLst/>
          </a:prstGeom>
        </p:spPr>
      </p:pic>
      <p:pic>
        <p:nvPicPr>
          <p:cNvPr id="8" name="Picture 7">
            <a:extLst>
              <a:ext uri="{FF2B5EF4-FFF2-40B4-BE49-F238E27FC236}">
                <a16:creationId xmlns:a16="http://schemas.microsoft.com/office/drawing/2014/main" id="{D213534A-E986-45E5-80B4-2AB7136FA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017" y="1537338"/>
            <a:ext cx="527469" cy="527469"/>
          </a:xfrm>
          <a:prstGeom prst="rect">
            <a:avLst/>
          </a:prstGeom>
        </p:spPr>
      </p:pic>
      <p:pic>
        <p:nvPicPr>
          <p:cNvPr id="9" name="Picture 8">
            <a:extLst>
              <a:ext uri="{FF2B5EF4-FFF2-40B4-BE49-F238E27FC236}">
                <a16:creationId xmlns:a16="http://schemas.microsoft.com/office/drawing/2014/main" id="{D6935C34-07D1-402B-8C79-5141BF70F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395" y="1537338"/>
            <a:ext cx="527469" cy="527469"/>
          </a:xfrm>
          <a:prstGeom prst="rect">
            <a:avLst/>
          </a:prstGeom>
        </p:spPr>
      </p:pic>
      <p:pic>
        <p:nvPicPr>
          <p:cNvPr id="10" name="Picture 9">
            <a:extLst>
              <a:ext uri="{FF2B5EF4-FFF2-40B4-BE49-F238E27FC236}">
                <a16:creationId xmlns:a16="http://schemas.microsoft.com/office/drawing/2014/main" id="{BC2B2742-7332-4002-9E16-753018693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773" y="1537337"/>
            <a:ext cx="527469" cy="527469"/>
          </a:xfrm>
          <a:prstGeom prst="rect">
            <a:avLst/>
          </a:prstGeom>
        </p:spPr>
      </p:pic>
      <p:pic>
        <p:nvPicPr>
          <p:cNvPr id="17" name="Picture 16">
            <a:extLst>
              <a:ext uri="{FF2B5EF4-FFF2-40B4-BE49-F238E27FC236}">
                <a16:creationId xmlns:a16="http://schemas.microsoft.com/office/drawing/2014/main" id="{4DE0CEA2-D66E-4FB8-A612-0AA12D12F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151" y="1537337"/>
            <a:ext cx="527469" cy="527469"/>
          </a:xfrm>
          <a:prstGeom prst="rect">
            <a:avLst/>
          </a:prstGeom>
        </p:spPr>
      </p:pic>
      <p:pic>
        <p:nvPicPr>
          <p:cNvPr id="18" name="Picture 17">
            <a:extLst>
              <a:ext uri="{FF2B5EF4-FFF2-40B4-BE49-F238E27FC236}">
                <a16:creationId xmlns:a16="http://schemas.microsoft.com/office/drawing/2014/main" id="{35DA1502-0930-4A88-98DC-35335B9E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529" y="1537337"/>
            <a:ext cx="527469" cy="527469"/>
          </a:xfrm>
          <a:prstGeom prst="rect">
            <a:avLst/>
          </a:prstGeom>
        </p:spPr>
      </p:pic>
      <p:pic>
        <p:nvPicPr>
          <p:cNvPr id="19" name="Picture 18">
            <a:extLst>
              <a:ext uri="{FF2B5EF4-FFF2-40B4-BE49-F238E27FC236}">
                <a16:creationId xmlns:a16="http://schemas.microsoft.com/office/drawing/2014/main" id="{0B3CBC6E-D70F-4B56-8FF4-6C7BD40DA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907" y="1537336"/>
            <a:ext cx="527469" cy="527469"/>
          </a:xfrm>
          <a:prstGeom prst="rect">
            <a:avLst/>
          </a:prstGeom>
        </p:spPr>
      </p:pic>
      <p:sp>
        <p:nvSpPr>
          <p:cNvPr id="21" name="Rectangle: Rounded Corners 20">
            <a:extLst>
              <a:ext uri="{FF2B5EF4-FFF2-40B4-BE49-F238E27FC236}">
                <a16:creationId xmlns:a16="http://schemas.microsoft.com/office/drawing/2014/main" id="{ABE2678A-23D9-4392-B4E1-8B752BC06A8D}"/>
              </a:ext>
            </a:extLst>
          </p:cNvPr>
          <p:cNvSpPr>
            <a:spLocks noChangeArrowheads="1"/>
          </p:cNvSpPr>
          <p:nvPr/>
        </p:nvSpPr>
        <p:spPr bwMode="auto">
          <a:xfrm>
            <a:off x="2748373" y="2720025"/>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2" name="Rectangle: Rounded Corners 21">
            <a:extLst>
              <a:ext uri="{FF2B5EF4-FFF2-40B4-BE49-F238E27FC236}">
                <a16:creationId xmlns:a16="http://schemas.microsoft.com/office/drawing/2014/main" id="{B9C8B2AB-F817-4DA0-BD7F-94A4BFAFCE50}"/>
              </a:ext>
            </a:extLst>
          </p:cNvPr>
          <p:cNvSpPr>
            <a:spLocks noChangeArrowheads="1"/>
          </p:cNvSpPr>
          <p:nvPr/>
        </p:nvSpPr>
        <p:spPr bwMode="auto">
          <a:xfrm>
            <a:off x="3542728" y="2720025"/>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3" name="Rectangle: Rounded Corners 22">
            <a:extLst>
              <a:ext uri="{FF2B5EF4-FFF2-40B4-BE49-F238E27FC236}">
                <a16:creationId xmlns:a16="http://schemas.microsoft.com/office/drawing/2014/main" id="{D55843C7-F55F-471C-8FF9-0FF9628E4A56}"/>
              </a:ext>
            </a:extLst>
          </p:cNvPr>
          <p:cNvSpPr>
            <a:spLocks noChangeArrowheads="1"/>
          </p:cNvSpPr>
          <p:nvPr/>
        </p:nvSpPr>
        <p:spPr bwMode="auto">
          <a:xfrm>
            <a:off x="4348503" y="2720025"/>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24" name="Rectangle: Rounded Corners 23">
            <a:extLst>
              <a:ext uri="{FF2B5EF4-FFF2-40B4-BE49-F238E27FC236}">
                <a16:creationId xmlns:a16="http://schemas.microsoft.com/office/drawing/2014/main" id="{8A1F2726-21BA-4812-9AB1-8B2FC83DE28A}"/>
              </a:ext>
            </a:extLst>
          </p:cNvPr>
          <p:cNvSpPr>
            <a:spLocks noChangeArrowheads="1"/>
          </p:cNvSpPr>
          <p:nvPr/>
        </p:nvSpPr>
        <p:spPr bwMode="auto">
          <a:xfrm>
            <a:off x="5136609" y="2720025"/>
            <a:ext cx="661877" cy="145404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dirty="0"/>
          </a:p>
        </p:txBody>
      </p:sp>
      <p:sp>
        <p:nvSpPr>
          <p:cNvPr id="34" name="Rectangle 33">
            <a:extLst>
              <a:ext uri="{FF2B5EF4-FFF2-40B4-BE49-F238E27FC236}">
                <a16:creationId xmlns:a16="http://schemas.microsoft.com/office/drawing/2014/main" id="{7FDEAE09-4E7F-4FD8-AE0E-64751311B113}"/>
              </a:ext>
            </a:extLst>
          </p:cNvPr>
          <p:cNvSpPr/>
          <p:nvPr/>
        </p:nvSpPr>
        <p:spPr>
          <a:xfrm>
            <a:off x="3222912" y="4653136"/>
            <a:ext cx="2698175"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9 = 2 + 2 + 2 + 2 + 1</a:t>
            </a:r>
            <a:endParaRPr lang="en-GB" sz="2400" dirty="0">
              <a:latin typeface="Myriad Pro" panose="020B0503030403020204" pitchFamily="34" charset="0"/>
            </a:endParaRPr>
          </a:p>
        </p:txBody>
      </p:sp>
      <p:sp>
        <p:nvSpPr>
          <p:cNvPr id="35" name="Rectangle 34">
            <a:extLst>
              <a:ext uri="{FF2B5EF4-FFF2-40B4-BE49-F238E27FC236}">
                <a16:creationId xmlns:a16="http://schemas.microsoft.com/office/drawing/2014/main" id="{BDBB54A9-DF2B-4979-83F2-953E3D125E1E}"/>
              </a:ext>
            </a:extLst>
          </p:cNvPr>
          <p:cNvSpPr/>
          <p:nvPr/>
        </p:nvSpPr>
        <p:spPr>
          <a:xfrm>
            <a:off x="3708621" y="5319147"/>
            <a:ext cx="1726755"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9 = 4 × 2 + 1</a:t>
            </a:r>
            <a:endParaRPr lang="en-GB" sz="2400" dirty="0">
              <a:latin typeface="Myriad Pro" panose="020B0503030403020204" pitchFamily="34" charset="0"/>
            </a:endParaRPr>
          </a:p>
        </p:txBody>
      </p:sp>
    </p:spTree>
    <p:extLst>
      <p:ext uri="{BB962C8B-B14F-4D97-AF65-F5344CB8AC3E}">
        <p14:creationId xmlns:p14="http://schemas.microsoft.com/office/powerpoint/2010/main" val="4765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39 0.00185 L 0.10677 0.29931 " pathEditMode="relative" rAng="0" ptsTypes="AA">
                                      <p:cBhvr>
                                        <p:cTn id="6" dur="2000" fill="hold"/>
                                        <p:tgtEl>
                                          <p:spTgt spid="6"/>
                                        </p:tgtEl>
                                        <p:attrNameLst>
                                          <p:attrName>ppt_x</p:attrName>
                                          <p:attrName>ppt_y</p:attrName>
                                        </p:attrNameLst>
                                      </p:cBhvr>
                                      <p:rCtr x="5399" y="14861"/>
                                    </p:animMotion>
                                  </p:childTnLst>
                                </p:cTn>
                              </p:par>
                              <p:par>
                                <p:cTn id="7" presetID="42" presetClass="path" presetSubtype="0" accel="50000" decel="50000" fill="hold" nodeType="withEffect">
                                  <p:stCondLst>
                                    <p:cond delay="0"/>
                                  </p:stCondLst>
                                  <p:childTnLst>
                                    <p:animMotion origin="layout" path="M 0.00139 -0.00185 L 0.19323 0.1831 " pathEditMode="relative" rAng="0" ptsTypes="AA">
                                      <p:cBhvr>
                                        <p:cTn id="8" dur="2000" fill="hold"/>
                                        <p:tgtEl>
                                          <p:spTgt spid="5"/>
                                        </p:tgtEl>
                                        <p:attrNameLst>
                                          <p:attrName>ppt_x</p:attrName>
                                          <p:attrName>ppt_y</p:attrName>
                                        </p:attrNameLst>
                                      </p:cBhvr>
                                      <p:rCtr x="9583" y="9236"/>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2500"/>
                            </p:stCondLst>
                            <p:childTnLst>
                              <p:par>
                                <p:cTn id="14" presetID="42" presetClass="path" presetSubtype="0" accel="50000" decel="50000" fill="hold" nodeType="afterEffect">
                                  <p:stCondLst>
                                    <p:cond delay="0"/>
                                  </p:stCondLst>
                                  <p:childTnLst>
                                    <p:animMotion origin="layout" path="M 0.00243 -0.00185 L 0.10573 0.1831 " pathEditMode="relative" rAng="0" ptsTypes="AA">
                                      <p:cBhvr>
                                        <p:cTn id="15" dur="2000" fill="hold"/>
                                        <p:tgtEl>
                                          <p:spTgt spid="7"/>
                                        </p:tgtEl>
                                        <p:attrNameLst>
                                          <p:attrName>ppt_x</p:attrName>
                                          <p:attrName>ppt_y</p:attrName>
                                        </p:attrNameLst>
                                      </p:cBhvr>
                                      <p:rCtr x="5156" y="9236"/>
                                    </p:animMotion>
                                  </p:childTnLst>
                                </p:cTn>
                              </p:par>
                              <p:par>
                                <p:cTn id="16" presetID="42" presetClass="path" presetSubtype="0" accel="50000" decel="50000" fill="hold" nodeType="withEffect">
                                  <p:stCondLst>
                                    <p:cond delay="0"/>
                                  </p:stCondLst>
                                  <p:childTnLst>
                                    <p:animMotion origin="layout" path="M 0 0.00093 L 0.01875 0.29838 " pathEditMode="relative" rAng="0" ptsTypes="AA">
                                      <p:cBhvr>
                                        <p:cTn id="17" dur="2000" fill="hold"/>
                                        <p:tgtEl>
                                          <p:spTgt spid="8"/>
                                        </p:tgtEl>
                                        <p:attrNameLst>
                                          <p:attrName>ppt_x</p:attrName>
                                          <p:attrName>ppt_y</p:attrName>
                                        </p:attrNameLst>
                                      </p:cBhvr>
                                      <p:rCtr x="938" y="14861"/>
                                    </p:animMotion>
                                  </p:childTnLst>
                                </p:cTn>
                              </p:par>
                            </p:childTnLst>
                          </p:cTn>
                        </p:par>
                        <p:par>
                          <p:cTn id="18" fill="hold">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5000"/>
                            </p:stCondLst>
                            <p:childTnLst>
                              <p:par>
                                <p:cTn id="23" presetID="42" presetClass="path" presetSubtype="0" accel="50000" decel="50000" fill="hold" nodeType="afterEffect">
                                  <p:stCondLst>
                                    <p:cond delay="0"/>
                                  </p:stCondLst>
                                  <p:childTnLst>
                                    <p:animMotion origin="layout" path="M -2.77778E-6 -0.00463 L 0.01841 0.18241 " pathEditMode="relative" rAng="0" ptsTypes="AA">
                                      <p:cBhvr>
                                        <p:cTn id="24" dur="2000" fill="hold"/>
                                        <p:tgtEl>
                                          <p:spTgt spid="9"/>
                                        </p:tgtEl>
                                        <p:attrNameLst>
                                          <p:attrName>ppt_x</p:attrName>
                                          <p:attrName>ppt_y</p:attrName>
                                        </p:attrNameLst>
                                      </p:cBhvr>
                                      <p:rCtr x="920" y="9352"/>
                                    </p:animMotion>
                                  </p:childTnLst>
                                </p:cTn>
                              </p:par>
                              <p:par>
                                <p:cTn id="25" presetID="42" presetClass="path" presetSubtype="0" accel="50000" decel="50000" fill="hold" nodeType="withEffect">
                                  <p:stCondLst>
                                    <p:cond delay="0"/>
                                  </p:stCondLst>
                                  <p:childTnLst>
                                    <p:animMotion origin="layout" path="M -1.94444E-6 0.00093 L -0.06857 0.29838 " pathEditMode="relative" rAng="0" ptsTypes="AA">
                                      <p:cBhvr>
                                        <p:cTn id="26" dur="2000" fill="hold"/>
                                        <p:tgtEl>
                                          <p:spTgt spid="10"/>
                                        </p:tgtEl>
                                        <p:attrNameLst>
                                          <p:attrName>ppt_x</p:attrName>
                                          <p:attrName>ppt_y</p:attrName>
                                        </p:attrNameLst>
                                      </p:cBhvr>
                                      <p:rCtr x="-3438" y="14861"/>
                                    </p:animMotion>
                                  </p:childTnLst>
                                </p:cTn>
                              </p:par>
                            </p:childTnLst>
                          </p:cTn>
                        </p:par>
                        <p:par>
                          <p:cTn id="27" fill="hold">
                            <p:stCondLst>
                              <p:cond delay="70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7500"/>
                            </p:stCondLst>
                            <p:childTnLst>
                              <p:par>
                                <p:cTn id="32" presetID="42" presetClass="path" presetSubtype="0" accel="50000" decel="50000" fill="hold" nodeType="afterEffect">
                                  <p:stCondLst>
                                    <p:cond delay="0"/>
                                  </p:stCondLst>
                                  <p:childTnLst>
                                    <p:animMotion origin="layout" path="M -0.00503 -0.00208 L -0.06996 0.18287 " pathEditMode="relative" rAng="0" ptsTypes="AA">
                                      <p:cBhvr>
                                        <p:cTn id="33" dur="2000" fill="hold"/>
                                        <p:tgtEl>
                                          <p:spTgt spid="17"/>
                                        </p:tgtEl>
                                        <p:attrNameLst>
                                          <p:attrName>ppt_x</p:attrName>
                                          <p:attrName>ppt_y</p:attrName>
                                        </p:attrNameLst>
                                      </p:cBhvr>
                                      <p:rCtr x="-3247" y="9236"/>
                                    </p:animMotion>
                                  </p:childTnLst>
                                </p:cTn>
                              </p:par>
                              <p:par>
                                <p:cTn id="34" presetID="42" presetClass="path" presetSubtype="0" accel="50000" decel="50000" fill="hold" nodeType="withEffect">
                                  <p:stCondLst>
                                    <p:cond delay="0"/>
                                  </p:stCondLst>
                                  <p:childTnLst>
                                    <p:animMotion origin="layout" path="M -0.00069 0.00093 L -0.1566 0.29838 " pathEditMode="relative" rAng="0" ptsTypes="AA">
                                      <p:cBhvr>
                                        <p:cTn id="35" dur="2000" fill="hold"/>
                                        <p:tgtEl>
                                          <p:spTgt spid="18"/>
                                        </p:tgtEl>
                                        <p:attrNameLst>
                                          <p:attrName>ppt_x</p:attrName>
                                          <p:attrName>ppt_y</p:attrName>
                                        </p:attrNameLst>
                                      </p:cBhvr>
                                      <p:rCtr x="-7795" y="14861"/>
                                    </p:animMotion>
                                  </p:childTnLst>
                                </p:cTn>
                              </p:par>
                            </p:childTnLst>
                          </p:cTn>
                        </p:par>
                        <p:par>
                          <p:cTn id="36" fill="hold">
                            <p:stCondLst>
                              <p:cond delay="95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10000"/>
                            </p:stCondLst>
                            <p:childTnLst>
                              <p:par>
                                <p:cTn id="41" presetID="42" presetClass="path" presetSubtype="0" accel="50000" decel="50000" fill="hold" nodeType="afterEffect">
                                  <p:stCondLst>
                                    <p:cond delay="0"/>
                                  </p:stCondLst>
                                  <p:childTnLst>
                                    <p:animMotion origin="layout" path="M -0.00069 0 L -0.15694 0.29745 " pathEditMode="relative" rAng="0" ptsTypes="AA">
                                      <p:cBhvr>
                                        <p:cTn id="42" dur="2000" fill="hold"/>
                                        <p:tgtEl>
                                          <p:spTgt spid="19"/>
                                        </p:tgtEl>
                                        <p:attrNameLst>
                                          <p:attrName>ppt_x</p:attrName>
                                          <p:attrName>ppt_y</p:attrName>
                                        </p:attrNameLst>
                                      </p:cBhvr>
                                      <p:rCtr x="-7813" y="14861"/>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D834B-4C8A-41AE-B6BF-E47E526685E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5" name="Picture 4">
            <a:extLst>
              <a:ext uri="{FF2B5EF4-FFF2-40B4-BE49-F238E27FC236}">
                <a16:creationId xmlns:a16="http://schemas.microsoft.com/office/drawing/2014/main" id="{CB4FA046-C4DA-4DCB-8F61-8904126D3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001" y="1838467"/>
            <a:ext cx="390718" cy="390718"/>
          </a:xfrm>
          <a:prstGeom prst="rect">
            <a:avLst/>
          </a:prstGeom>
        </p:spPr>
      </p:pic>
      <p:pic>
        <p:nvPicPr>
          <p:cNvPr id="6" name="Picture 5">
            <a:extLst>
              <a:ext uri="{FF2B5EF4-FFF2-40B4-BE49-F238E27FC236}">
                <a16:creationId xmlns:a16="http://schemas.microsoft.com/office/drawing/2014/main" id="{BCE84870-F3C9-409F-8E25-32129266B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381" y="1838467"/>
            <a:ext cx="390718" cy="390718"/>
          </a:xfrm>
          <a:prstGeom prst="rect">
            <a:avLst/>
          </a:prstGeom>
        </p:spPr>
      </p:pic>
      <p:pic>
        <p:nvPicPr>
          <p:cNvPr id="7" name="Picture 6">
            <a:extLst>
              <a:ext uri="{FF2B5EF4-FFF2-40B4-BE49-F238E27FC236}">
                <a16:creationId xmlns:a16="http://schemas.microsoft.com/office/drawing/2014/main" id="{0D2A8F45-3ED3-4ED5-BD06-0300ADE7E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61" y="1838467"/>
            <a:ext cx="390718" cy="390718"/>
          </a:xfrm>
          <a:prstGeom prst="rect">
            <a:avLst/>
          </a:prstGeom>
        </p:spPr>
      </p:pic>
      <p:pic>
        <p:nvPicPr>
          <p:cNvPr id="8" name="Picture 7">
            <a:extLst>
              <a:ext uri="{FF2B5EF4-FFF2-40B4-BE49-F238E27FC236}">
                <a16:creationId xmlns:a16="http://schemas.microsoft.com/office/drawing/2014/main" id="{FFD33E11-5859-48E3-A9A0-3A934D439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141" y="1838467"/>
            <a:ext cx="390718" cy="390718"/>
          </a:xfrm>
          <a:prstGeom prst="rect">
            <a:avLst/>
          </a:prstGeom>
        </p:spPr>
      </p:pic>
      <p:pic>
        <p:nvPicPr>
          <p:cNvPr id="9" name="Picture 8">
            <a:extLst>
              <a:ext uri="{FF2B5EF4-FFF2-40B4-BE49-F238E27FC236}">
                <a16:creationId xmlns:a16="http://schemas.microsoft.com/office/drawing/2014/main" id="{07986EA2-CE5C-4348-B273-981412EE1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521" y="1838467"/>
            <a:ext cx="390718" cy="390718"/>
          </a:xfrm>
          <a:prstGeom prst="rect">
            <a:avLst/>
          </a:prstGeom>
        </p:spPr>
      </p:pic>
      <p:pic>
        <p:nvPicPr>
          <p:cNvPr id="10" name="Picture 9">
            <a:extLst>
              <a:ext uri="{FF2B5EF4-FFF2-40B4-BE49-F238E27FC236}">
                <a16:creationId xmlns:a16="http://schemas.microsoft.com/office/drawing/2014/main" id="{314DF98C-A46A-4BF9-B38B-0AA689213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901" y="1838466"/>
            <a:ext cx="390718" cy="390718"/>
          </a:xfrm>
          <a:prstGeom prst="rect">
            <a:avLst/>
          </a:prstGeom>
        </p:spPr>
      </p:pic>
      <p:pic>
        <p:nvPicPr>
          <p:cNvPr id="11" name="Picture 10">
            <a:extLst>
              <a:ext uri="{FF2B5EF4-FFF2-40B4-BE49-F238E27FC236}">
                <a16:creationId xmlns:a16="http://schemas.microsoft.com/office/drawing/2014/main" id="{4F0A423E-4936-40FD-AE98-6AC242C2E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281" y="1838466"/>
            <a:ext cx="390718" cy="390718"/>
          </a:xfrm>
          <a:prstGeom prst="rect">
            <a:avLst/>
          </a:prstGeom>
        </p:spPr>
      </p:pic>
      <p:pic>
        <p:nvPicPr>
          <p:cNvPr id="12" name="Picture 11">
            <a:extLst>
              <a:ext uri="{FF2B5EF4-FFF2-40B4-BE49-F238E27FC236}">
                <a16:creationId xmlns:a16="http://schemas.microsoft.com/office/drawing/2014/main" id="{1F8EF6CB-9C71-4E55-85BD-196930D3A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661" y="1838466"/>
            <a:ext cx="390718" cy="390718"/>
          </a:xfrm>
          <a:prstGeom prst="rect">
            <a:avLst/>
          </a:prstGeom>
        </p:spPr>
      </p:pic>
      <p:pic>
        <p:nvPicPr>
          <p:cNvPr id="13" name="Picture 12">
            <a:extLst>
              <a:ext uri="{FF2B5EF4-FFF2-40B4-BE49-F238E27FC236}">
                <a16:creationId xmlns:a16="http://schemas.microsoft.com/office/drawing/2014/main" id="{8FD7EEF5-8D12-4F4E-9A15-9159EBE36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047" y="1838465"/>
            <a:ext cx="390718" cy="390718"/>
          </a:xfrm>
          <a:prstGeom prst="rect">
            <a:avLst/>
          </a:prstGeom>
        </p:spPr>
      </p:pic>
      <p:pic>
        <p:nvPicPr>
          <p:cNvPr id="14" name="Picture 13">
            <a:extLst>
              <a:ext uri="{FF2B5EF4-FFF2-40B4-BE49-F238E27FC236}">
                <a16:creationId xmlns:a16="http://schemas.microsoft.com/office/drawing/2014/main" id="{A818236D-EBDA-4BD7-9DA1-E45C32114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01" y="1838465"/>
            <a:ext cx="390718" cy="390718"/>
          </a:xfrm>
          <a:prstGeom prst="rect">
            <a:avLst/>
          </a:prstGeom>
        </p:spPr>
      </p:pic>
      <p:pic>
        <p:nvPicPr>
          <p:cNvPr id="15" name="Picture 14">
            <a:extLst>
              <a:ext uri="{FF2B5EF4-FFF2-40B4-BE49-F238E27FC236}">
                <a16:creationId xmlns:a16="http://schemas.microsoft.com/office/drawing/2014/main" id="{C22156AA-D189-4B32-86A7-50B9203A6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81" y="1838465"/>
            <a:ext cx="390718" cy="390718"/>
          </a:xfrm>
          <a:prstGeom prst="rect">
            <a:avLst/>
          </a:prstGeom>
        </p:spPr>
      </p:pic>
      <p:pic>
        <p:nvPicPr>
          <p:cNvPr id="16" name="Picture 15">
            <a:extLst>
              <a:ext uri="{FF2B5EF4-FFF2-40B4-BE49-F238E27FC236}">
                <a16:creationId xmlns:a16="http://schemas.microsoft.com/office/drawing/2014/main" id="{33378FED-74A5-4A84-94E7-834A08D66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861" y="1838465"/>
            <a:ext cx="390718" cy="390718"/>
          </a:xfrm>
          <a:prstGeom prst="rect">
            <a:avLst/>
          </a:prstGeom>
        </p:spPr>
      </p:pic>
      <p:pic>
        <p:nvPicPr>
          <p:cNvPr id="17" name="Picture 16">
            <a:extLst>
              <a:ext uri="{FF2B5EF4-FFF2-40B4-BE49-F238E27FC236}">
                <a16:creationId xmlns:a16="http://schemas.microsoft.com/office/drawing/2014/main" id="{EB965136-5772-4D21-9BF0-E587C7908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241" y="1838465"/>
            <a:ext cx="390718" cy="390718"/>
          </a:xfrm>
          <a:prstGeom prst="rect">
            <a:avLst/>
          </a:prstGeom>
        </p:spPr>
      </p:pic>
      <p:pic>
        <p:nvPicPr>
          <p:cNvPr id="18" name="Picture 17">
            <a:extLst>
              <a:ext uri="{FF2B5EF4-FFF2-40B4-BE49-F238E27FC236}">
                <a16:creationId xmlns:a16="http://schemas.microsoft.com/office/drawing/2014/main" id="{4A609DA4-2294-44F8-BF43-9294F5353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621" y="1838465"/>
            <a:ext cx="390718" cy="390718"/>
          </a:xfrm>
          <a:prstGeom prst="rect">
            <a:avLst/>
          </a:prstGeom>
        </p:spPr>
      </p:pic>
      <p:pic>
        <p:nvPicPr>
          <p:cNvPr id="22" name="Picture 21">
            <a:extLst>
              <a:ext uri="{FF2B5EF4-FFF2-40B4-BE49-F238E27FC236}">
                <a16:creationId xmlns:a16="http://schemas.microsoft.com/office/drawing/2014/main" id="{44EE08F8-7142-45F3-AD0F-D704870C5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779" y="3006562"/>
            <a:ext cx="390718" cy="390718"/>
          </a:xfrm>
          <a:prstGeom prst="rect">
            <a:avLst/>
          </a:prstGeom>
        </p:spPr>
      </p:pic>
      <p:pic>
        <p:nvPicPr>
          <p:cNvPr id="23" name="Picture 22">
            <a:extLst>
              <a:ext uri="{FF2B5EF4-FFF2-40B4-BE49-F238E27FC236}">
                <a16:creationId xmlns:a16="http://schemas.microsoft.com/office/drawing/2014/main" id="{E5842A13-6CB4-4EE3-BA1B-92AB119D2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779" y="3593561"/>
            <a:ext cx="390718" cy="390718"/>
          </a:xfrm>
          <a:prstGeom prst="rect">
            <a:avLst/>
          </a:prstGeom>
        </p:spPr>
      </p:pic>
      <p:pic>
        <p:nvPicPr>
          <p:cNvPr id="24" name="Picture 23">
            <a:extLst>
              <a:ext uri="{FF2B5EF4-FFF2-40B4-BE49-F238E27FC236}">
                <a16:creationId xmlns:a16="http://schemas.microsoft.com/office/drawing/2014/main" id="{BF38DFF1-4259-4C95-8620-97DD8FE27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779" y="4180560"/>
            <a:ext cx="390718" cy="390718"/>
          </a:xfrm>
          <a:prstGeom prst="rect">
            <a:avLst/>
          </a:prstGeom>
        </p:spPr>
      </p:pic>
      <p:pic>
        <p:nvPicPr>
          <p:cNvPr id="25" name="Picture 24">
            <a:extLst>
              <a:ext uri="{FF2B5EF4-FFF2-40B4-BE49-F238E27FC236}">
                <a16:creationId xmlns:a16="http://schemas.microsoft.com/office/drawing/2014/main" id="{8546CEEB-885E-4E7D-A29B-EC3C7A8B1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779" y="4767559"/>
            <a:ext cx="390718" cy="390718"/>
          </a:xfrm>
          <a:prstGeom prst="rect">
            <a:avLst/>
          </a:prstGeom>
        </p:spPr>
      </p:pic>
      <p:pic>
        <p:nvPicPr>
          <p:cNvPr id="26" name="Picture 25">
            <a:extLst>
              <a:ext uri="{FF2B5EF4-FFF2-40B4-BE49-F238E27FC236}">
                <a16:creationId xmlns:a16="http://schemas.microsoft.com/office/drawing/2014/main" id="{72F4CF6C-8F6B-427C-8D86-B9987DC41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779" y="5354558"/>
            <a:ext cx="390718" cy="390718"/>
          </a:xfrm>
          <a:prstGeom prst="rect">
            <a:avLst/>
          </a:prstGeom>
        </p:spPr>
      </p:pic>
      <p:pic>
        <p:nvPicPr>
          <p:cNvPr id="32" name="Picture 31">
            <a:extLst>
              <a:ext uri="{FF2B5EF4-FFF2-40B4-BE49-F238E27FC236}">
                <a16:creationId xmlns:a16="http://schemas.microsoft.com/office/drawing/2014/main" id="{84F5A15E-B3A3-4072-A20A-384B476B8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368" y="3006562"/>
            <a:ext cx="390718" cy="390718"/>
          </a:xfrm>
          <a:prstGeom prst="rect">
            <a:avLst/>
          </a:prstGeom>
        </p:spPr>
      </p:pic>
      <p:pic>
        <p:nvPicPr>
          <p:cNvPr id="33" name="Picture 32">
            <a:extLst>
              <a:ext uri="{FF2B5EF4-FFF2-40B4-BE49-F238E27FC236}">
                <a16:creationId xmlns:a16="http://schemas.microsoft.com/office/drawing/2014/main" id="{2D06C5BA-141A-4E89-AC68-DEED5EDD4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368" y="3593561"/>
            <a:ext cx="390718" cy="390718"/>
          </a:xfrm>
          <a:prstGeom prst="rect">
            <a:avLst/>
          </a:prstGeom>
        </p:spPr>
      </p:pic>
      <p:pic>
        <p:nvPicPr>
          <p:cNvPr id="34" name="Picture 33">
            <a:extLst>
              <a:ext uri="{FF2B5EF4-FFF2-40B4-BE49-F238E27FC236}">
                <a16:creationId xmlns:a16="http://schemas.microsoft.com/office/drawing/2014/main" id="{3C625DED-AF50-4996-AF43-5689FDE34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368" y="4180560"/>
            <a:ext cx="390718" cy="390718"/>
          </a:xfrm>
          <a:prstGeom prst="rect">
            <a:avLst/>
          </a:prstGeom>
        </p:spPr>
      </p:pic>
      <p:pic>
        <p:nvPicPr>
          <p:cNvPr id="35" name="Picture 34">
            <a:extLst>
              <a:ext uri="{FF2B5EF4-FFF2-40B4-BE49-F238E27FC236}">
                <a16:creationId xmlns:a16="http://schemas.microsoft.com/office/drawing/2014/main" id="{2B21033A-BAF8-4A85-8628-DE728CF27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368" y="4767559"/>
            <a:ext cx="390718" cy="390718"/>
          </a:xfrm>
          <a:prstGeom prst="rect">
            <a:avLst/>
          </a:prstGeom>
        </p:spPr>
      </p:pic>
      <p:pic>
        <p:nvPicPr>
          <p:cNvPr id="36" name="Picture 35">
            <a:extLst>
              <a:ext uri="{FF2B5EF4-FFF2-40B4-BE49-F238E27FC236}">
                <a16:creationId xmlns:a16="http://schemas.microsoft.com/office/drawing/2014/main" id="{06CF9E5F-8D5E-484C-AECD-5DBF6E4C7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368" y="5354558"/>
            <a:ext cx="390718" cy="390718"/>
          </a:xfrm>
          <a:prstGeom prst="rect">
            <a:avLst/>
          </a:prstGeom>
        </p:spPr>
      </p:pic>
      <p:pic>
        <p:nvPicPr>
          <p:cNvPr id="38" name="Picture 37">
            <a:extLst>
              <a:ext uri="{FF2B5EF4-FFF2-40B4-BE49-F238E27FC236}">
                <a16:creationId xmlns:a16="http://schemas.microsoft.com/office/drawing/2014/main" id="{4A9F9736-F525-43C0-A77F-38037ECBD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657" y="3596374"/>
            <a:ext cx="390718" cy="390718"/>
          </a:xfrm>
          <a:prstGeom prst="rect">
            <a:avLst/>
          </a:prstGeom>
        </p:spPr>
      </p:pic>
      <p:pic>
        <p:nvPicPr>
          <p:cNvPr id="39" name="Picture 38">
            <a:extLst>
              <a:ext uri="{FF2B5EF4-FFF2-40B4-BE49-F238E27FC236}">
                <a16:creationId xmlns:a16="http://schemas.microsoft.com/office/drawing/2014/main" id="{902B46EF-5D05-4109-91AB-9656CABDE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657" y="4183373"/>
            <a:ext cx="390718" cy="390718"/>
          </a:xfrm>
          <a:prstGeom prst="rect">
            <a:avLst/>
          </a:prstGeom>
        </p:spPr>
      </p:pic>
      <p:pic>
        <p:nvPicPr>
          <p:cNvPr id="40" name="Picture 39">
            <a:extLst>
              <a:ext uri="{FF2B5EF4-FFF2-40B4-BE49-F238E27FC236}">
                <a16:creationId xmlns:a16="http://schemas.microsoft.com/office/drawing/2014/main" id="{603ECCD0-69E5-47F7-B9F5-34EA4AAF1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657" y="4770372"/>
            <a:ext cx="390718" cy="390718"/>
          </a:xfrm>
          <a:prstGeom prst="rect">
            <a:avLst/>
          </a:prstGeom>
        </p:spPr>
      </p:pic>
      <p:pic>
        <p:nvPicPr>
          <p:cNvPr id="41" name="Picture 40">
            <a:extLst>
              <a:ext uri="{FF2B5EF4-FFF2-40B4-BE49-F238E27FC236}">
                <a16:creationId xmlns:a16="http://schemas.microsoft.com/office/drawing/2014/main" id="{0C442D77-9D94-4B2E-9DEF-FCCE51AC0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657" y="5357371"/>
            <a:ext cx="390718" cy="390718"/>
          </a:xfrm>
          <a:prstGeom prst="rect">
            <a:avLst/>
          </a:prstGeom>
        </p:spPr>
      </p:pic>
      <p:sp>
        <p:nvSpPr>
          <p:cNvPr id="42" name="Rectangle: Rounded Corners 41">
            <a:extLst>
              <a:ext uri="{FF2B5EF4-FFF2-40B4-BE49-F238E27FC236}">
                <a16:creationId xmlns:a16="http://schemas.microsoft.com/office/drawing/2014/main" id="{1423F6BE-8689-4797-AC0C-08B5938ADDBE}"/>
              </a:ext>
            </a:extLst>
          </p:cNvPr>
          <p:cNvSpPr>
            <a:spLocks noChangeArrowheads="1"/>
          </p:cNvSpPr>
          <p:nvPr/>
        </p:nvSpPr>
        <p:spPr bwMode="auto">
          <a:xfrm>
            <a:off x="3676635" y="2946253"/>
            <a:ext cx="485006" cy="2877028"/>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45" name="Rectangle: Rounded Corners 44">
            <a:extLst>
              <a:ext uri="{FF2B5EF4-FFF2-40B4-BE49-F238E27FC236}">
                <a16:creationId xmlns:a16="http://schemas.microsoft.com/office/drawing/2014/main" id="{0EF91020-4A52-4C7F-BABB-B19A2F24617C}"/>
              </a:ext>
            </a:extLst>
          </p:cNvPr>
          <p:cNvSpPr>
            <a:spLocks noChangeArrowheads="1"/>
          </p:cNvSpPr>
          <p:nvPr/>
        </p:nvSpPr>
        <p:spPr bwMode="auto">
          <a:xfrm>
            <a:off x="4262224" y="2946253"/>
            <a:ext cx="485006" cy="2877028"/>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endParaRPr lang="en-US" altLang="en-US"/>
          </a:p>
        </p:txBody>
      </p:sp>
      <p:sp>
        <p:nvSpPr>
          <p:cNvPr id="46" name="Rectangle 45">
            <a:extLst>
              <a:ext uri="{FF2B5EF4-FFF2-40B4-BE49-F238E27FC236}">
                <a16:creationId xmlns:a16="http://schemas.microsoft.com/office/drawing/2014/main" id="{488B8A67-920B-4120-8DD4-8D2164FD7E5C}"/>
              </a:ext>
            </a:extLst>
          </p:cNvPr>
          <p:cNvSpPr/>
          <p:nvPr/>
        </p:nvSpPr>
        <p:spPr>
          <a:xfrm>
            <a:off x="3526552" y="4659557"/>
            <a:ext cx="1912703"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14 = 5 + 5 + 4</a:t>
            </a:r>
            <a:endParaRPr lang="en-GB" sz="2400" dirty="0">
              <a:latin typeface="Myriad Pro" panose="020B0503030403020204" pitchFamily="34" charset="0"/>
            </a:endParaRPr>
          </a:p>
        </p:txBody>
      </p:sp>
      <p:sp>
        <p:nvSpPr>
          <p:cNvPr id="47" name="Rectangle 46">
            <a:extLst>
              <a:ext uri="{FF2B5EF4-FFF2-40B4-BE49-F238E27FC236}">
                <a16:creationId xmlns:a16="http://schemas.microsoft.com/office/drawing/2014/main" id="{7D6A1063-86F4-432C-8BF1-876B7B78BA7F}"/>
              </a:ext>
            </a:extLst>
          </p:cNvPr>
          <p:cNvSpPr/>
          <p:nvPr/>
        </p:nvSpPr>
        <p:spPr>
          <a:xfrm>
            <a:off x="3540979" y="5359566"/>
            <a:ext cx="1883849" cy="461665"/>
          </a:xfrm>
          <a:prstGeom prst="rect">
            <a:avLst/>
          </a:prstGeom>
        </p:spPr>
        <p:txBody>
          <a:bodyPr wrap="none">
            <a:spAutoFit/>
          </a:bodyPr>
          <a:lstStyle/>
          <a:p>
            <a:r>
              <a:rPr lang="en-GB" sz="2400" dirty="0">
                <a:latin typeface="Myriad Pro" panose="020B0503030403020204" pitchFamily="34" charset="0"/>
                <a:ea typeface="Calibri" panose="020F0502020204030204" pitchFamily="34" charset="0"/>
                <a:cs typeface="Times New Roman" panose="02020603050405020304" pitchFamily="18" charset="0"/>
              </a:rPr>
              <a:t>14 = 2 × 5 + 4</a:t>
            </a:r>
            <a:endParaRPr lang="en-GB" sz="2400" dirty="0">
              <a:latin typeface="Myriad Pro" panose="020B0503030403020204" pitchFamily="34" charset="0"/>
            </a:endParaRPr>
          </a:p>
        </p:txBody>
      </p:sp>
    </p:spTree>
    <p:extLst>
      <p:ext uri="{BB962C8B-B14F-4D97-AF65-F5344CB8AC3E}">
        <p14:creationId xmlns:p14="http://schemas.microsoft.com/office/powerpoint/2010/main" val="149406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2.22222E-6 L 0.34705 0.17014 " pathEditMode="relative" rAng="0" ptsTypes="AA">
                                      <p:cBhvr>
                                        <p:cTn id="6" dur="2000" fill="hold"/>
                                        <p:tgtEl>
                                          <p:spTgt spid="14"/>
                                        </p:tgtEl>
                                        <p:attrNameLst>
                                          <p:attrName>ppt_x</p:attrName>
                                          <p:attrName>ppt_y</p:attrName>
                                        </p:attrNameLst>
                                      </p:cBhvr>
                                      <p:rCtr x="17344" y="8495"/>
                                    </p:animMotion>
                                  </p:childTnLst>
                                </p:cTn>
                              </p:par>
                              <p:par>
                                <p:cTn id="7" presetID="42" presetClass="path" presetSubtype="0" accel="50000" decel="50000" fill="hold" nodeType="withEffect">
                                  <p:stCondLst>
                                    <p:cond delay="0"/>
                                  </p:stCondLst>
                                  <p:childTnLst>
                                    <p:animMotion origin="layout" path="M 1.94444E-6 2.22222E-6 L 0.28403 0.25578 " pathEditMode="relative" rAng="0" ptsTypes="AA">
                                      <p:cBhvr>
                                        <p:cTn id="8" dur="2000" fill="hold"/>
                                        <p:tgtEl>
                                          <p:spTgt spid="15"/>
                                        </p:tgtEl>
                                        <p:attrNameLst>
                                          <p:attrName>ppt_x</p:attrName>
                                          <p:attrName>ppt_y</p:attrName>
                                        </p:attrNameLst>
                                      </p:cBhvr>
                                      <p:rCtr x="14201" y="12778"/>
                                    </p:animMotion>
                                  </p:childTnLst>
                                </p:cTn>
                              </p:par>
                              <p:par>
                                <p:cTn id="9" presetID="42" presetClass="path" presetSubtype="0" accel="50000" decel="50000" fill="hold" nodeType="withEffect">
                                  <p:stCondLst>
                                    <p:cond delay="0"/>
                                  </p:stCondLst>
                                  <p:childTnLst>
                                    <p:animMotion origin="layout" path="M 1.11111E-6 2.22222E-6 L 0.22101 0.34143 " pathEditMode="relative" rAng="0" ptsTypes="AA">
                                      <p:cBhvr>
                                        <p:cTn id="10" dur="2000" fill="hold"/>
                                        <p:tgtEl>
                                          <p:spTgt spid="16"/>
                                        </p:tgtEl>
                                        <p:attrNameLst>
                                          <p:attrName>ppt_x</p:attrName>
                                          <p:attrName>ppt_y</p:attrName>
                                        </p:attrNameLst>
                                      </p:cBhvr>
                                      <p:rCtr x="11042" y="17060"/>
                                    </p:animMotion>
                                  </p:childTnLst>
                                </p:cTn>
                              </p:par>
                              <p:par>
                                <p:cTn id="11" presetID="42" presetClass="path" presetSubtype="0" accel="50000" decel="50000" fill="hold" nodeType="withEffect">
                                  <p:stCondLst>
                                    <p:cond delay="0"/>
                                  </p:stCondLst>
                                  <p:childTnLst>
                                    <p:animMotion origin="layout" path="M 2.77778E-7 2.22222E-6 L 0.15799 0.42708 " pathEditMode="relative" rAng="0" ptsTypes="AA">
                                      <p:cBhvr>
                                        <p:cTn id="12" dur="2000" fill="hold"/>
                                        <p:tgtEl>
                                          <p:spTgt spid="17"/>
                                        </p:tgtEl>
                                        <p:attrNameLst>
                                          <p:attrName>ppt_x</p:attrName>
                                          <p:attrName>ppt_y</p:attrName>
                                        </p:attrNameLst>
                                      </p:cBhvr>
                                      <p:rCtr x="7899" y="21343"/>
                                    </p:animMotion>
                                  </p:childTnLst>
                                </p:cTn>
                              </p:par>
                              <p:par>
                                <p:cTn id="13" presetID="42" presetClass="path" presetSubtype="0" accel="50000" decel="50000" fill="hold" nodeType="withEffect">
                                  <p:stCondLst>
                                    <p:cond delay="0"/>
                                  </p:stCondLst>
                                  <p:childTnLst>
                                    <p:animMotion origin="layout" path="M -5.55556E-7 2.22222E-6 L 0.09497 0.51273 " pathEditMode="relative" rAng="0" ptsTypes="AA">
                                      <p:cBhvr>
                                        <p:cTn id="14" dur="2000" fill="hold"/>
                                        <p:tgtEl>
                                          <p:spTgt spid="18"/>
                                        </p:tgtEl>
                                        <p:attrNameLst>
                                          <p:attrName>ppt_x</p:attrName>
                                          <p:attrName>ppt_y</p:attrName>
                                        </p:attrNameLst>
                                      </p:cBhvr>
                                      <p:rCtr x="4740" y="25625"/>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2500"/>
                            </p:stCondLst>
                            <p:childTnLst>
                              <p:par>
                                <p:cTn id="45" presetID="42" presetClass="path" presetSubtype="0" accel="50000" decel="50000" fill="hold" nodeType="afterEffect">
                                  <p:stCondLst>
                                    <p:cond delay="0"/>
                                  </p:stCondLst>
                                  <p:childTnLst>
                                    <p:animMotion origin="layout" path="M -1.38889E-6 2.22222E-6 L 0.09601 0.17014 " pathEditMode="relative" rAng="0" ptsTypes="AA">
                                      <p:cBhvr>
                                        <p:cTn id="46" dur="2000" fill="hold"/>
                                        <p:tgtEl>
                                          <p:spTgt spid="5"/>
                                        </p:tgtEl>
                                        <p:attrNameLst>
                                          <p:attrName>ppt_x</p:attrName>
                                          <p:attrName>ppt_y</p:attrName>
                                        </p:attrNameLst>
                                      </p:cBhvr>
                                      <p:rCtr x="4792" y="8495"/>
                                    </p:animMotion>
                                  </p:childTnLst>
                                </p:cTn>
                              </p:par>
                              <p:par>
                                <p:cTn id="47" presetID="42" presetClass="path" presetSubtype="0" accel="50000" decel="50000" fill="hold" nodeType="withEffect">
                                  <p:stCondLst>
                                    <p:cond delay="0"/>
                                  </p:stCondLst>
                                  <p:childTnLst>
                                    <p:animMotion origin="layout" path="M -2.22222E-6 2.22222E-6 L 0.03299 0.25578 " pathEditMode="relative" rAng="0" ptsTypes="AA">
                                      <p:cBhvr>
                                        <p:cTn id="48" dur="2000" fill="hold"/>
                                        <p:tgtEl>
                                          <p:spTgt spid="6"/>
                                        </p:tgtEl>
                                        <p:attrNameLst>
                                          <p:attrName>ppt_x</p:attrName>
                                          <p:attrName>ppt_y</p:attrName>
                                        </p:attrNameLst>
                                      </p:cBhvr>
                                      <p:rCtr x="1649" y="12778"/>
                                    </p:animMotion>
                                  </p:childTnLst>
                                </p:cTn>
                              </p:par>
                              <p:par>
                                <p:cTn id="49" presetID="42" presetClass="path" presetSubtype="0" accel="50000" decel="50000" fill="hold" nodeType="withEffect">
                                  <p:stCondLst>
                                    <p:cond delay="0"/>
                                  </p:stCondLst>
                                  <p:childTnLst>
                                    <p:animMotion origin="layout" path="M -3.05556E-6 2.22222E-6 L -0.03003 0.34143 " pathEditMode="relative" rAng="0" ptsTypes="AA">
                                      <p:cBhvr>
                                        <p:cTn id="50" dur="2000" fill="hold"/>
                                        <p:tgtEl>
                                          <p:spTgt spid="7"/>
                                        </p:tgtEl>
                                        <p:attrNameLst>
                                          <p:attrName>ppt_x</p:attrName>
                                          <p:attrName>ppt_y</p:attrName>
                                        </p:attrNameLst>
                                      </p:cBhvr>
                                      <p:rCtr x="-1510" y="17060"/>
                                    </p:animMotion>
                                  </p:childTnLst>
                                </p:cTn>
                              </p:par>
                              <p:par>
                                <p:cTn id="51" presetID="42" presetClass="path" presetSubtype="0" accel="50000" decel="50000" fill="hold" nodeType="withEffect">
                                  <p:stCondLst>
                                    <p:cond delay="0"/>
                                  </p:stCondLst>
                                  <p:childTnLst>
                                    <p:animMotion origin="layout" path="M -3.88889E-6 2.22222E-6 L -0.09305 0.42708 " pathEditMode="relative" rAng="0" ptsTypes="AA">
                                      <p:cBhvr>
                                        <p:cTn id="52" dur="2000" fill="hold"/>
                                        <p:tgtEl>
                                          <p:spTgt spid="8"/>
                                        </p:tgtEl>
                                        <p:attrNameLst>
                                          <p:attrName>ppt_x</p:attrName>
                                          <p:attrName>ppt_y</p:attrName>
                                        </p:attrNameLst>
                                      </p:cBhvr>
                                      <p:rCtr x="-4653" y="21343"/>
                                    </p:animMotion>
                                  </p:childTnLst>
                                </p:cTn>
                              </p:par>
                              <p:par>
                                <p:cTn id="53" presetID="42" presetClass="path" presetSubtype="0" accel="50000" decel="50000" fill="hold" nodeType="withEffect">
                                  <p:stCondLst>
                                    <p:cond delay="0"/>
                                  </p:stCondLst>
                                  <p:childTnLst>
                                    <p:animMotion origin="layout" path="M -4.72222E-6 2.22222E-6 L -0.15607 0.51273 " pathEditMode="relative" rAng="0" ptsTypes="AA">
                                      <p:cBhvr>
                                        <p:cTn id="54" dur="2000" fill="hold"/>
                                        <p:tgtEl>
                                          <p:spTgt spid="9"/>
                                        </p:tgtEl>
                                        <p:attrNameLst>
                                          <p:attrName>ppt_x</p:attrName>
                                          <p:attrName>ppt_y</p:attrName>
                                        </p:attrNameLst>
                                      </p:cBhvr>
                                      <p:rCtr x="-7813" y="25625"/>
                                    </p:animMotion>
                                  </p:childTnLst>
                                </p:cTn>
                              </p:par>
                            </p:childTnLst>
                          </p:cTn>
                        </p:par>
                        <p:par>
                          <p:cTn id="55" fill="hold">
                            <p:stCondLst>
                              <p:cond delay="4500"/>
                            </p:stCondLst>
                            <p:childTnLst>
                              <p:par>
                                <p:cTn id="56" presetID="10" presetClass="exit" presetSubtype="0" fill="hold" nodeType="after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0"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childTnLst>
                          </p:cTn>
                        </p:par>
                        <p:par>
                          <p:cTn id="84" fill="hold">
                            <p:stCondLst>
                              <p:cond delay="5000"/>
                            </p:stCondLst>
                            <p:childTnLst>
                              <p:par>
                                <p:cTn id="85" presetID="42" presetClass="path" presetSubtype="0" accel="50000" decel="50000" fill="hold" nodeType="afterEffect">
                                  <p:stCondLst>
                                    <p:cond delay="0"/>
                                  </p:stCondLst>
                                  <p:childTnLst>
                                    <p:animMotion origin="layout" path="M 4.44444E-6 2.22222E-6 L -0.15382 0.25625 " pathEditMode="relative" rAng="0" ptsTypes="AA">
                                      <p:cBhvr>
                                        <p:cTn id="86" dur="2000" fill="hold"/>
                                        <p:tgtEl>
                                          <p:spTgt spid="10"/>
                                        </p:tgtEl>
                                        <p:attrNameLst>
                                          <p:attrName>ppt_x</p:attrName>
                                          <p:attrName>ppt_y</p:attrName>
                                        </p:attrNameLst>
                                      </p:cBhvr>
                                      <p:rCtr x="-7691" y="12801"/>
                                    </p:animMotion>
                                  </p:childTnLst>
                                </p:cTn>
                              </p:par>
                              <p:par>
                                <p:cTn id="87" presetID="42" presetClass="path" presetSubtype="0" accel="50000" decel="50000" fill="hold" nodeType="withEffect">
                                  <p:stCondLst>
                                    <p:cond delay="0"/>
                                  </p:stCondLst>
                                  <p:childTnLst>
                                    <p:animMotion origin="layout" path="M 3.61111E-6 2.22222E-6 L -0.21684 0.3419 " pathEditMode="relative" rAng="0" ptsTypes="AA">
                                      <p:cBhvr>
                                        <p:cTn id="88" dur="2000" fill="hold"/>
                                        <p:tgtEl>
                                          <p:spTgt spid="11"/>
                                        </p:tgtEl>
                                        <p:attrNameLst>
                                          <p:attrName>ppt_x</p:attrName>
                                          <p:attrName>ppt_y</p:attrName>
                                        </p:attrNameLst>
                                      </p:cBhvr>
                                      <p:rCtr x="-10851" y="17083"/>
                                    </p:animMotion>
                                  </p:childTnLst>
                                </p:cTn>
                              </p:par>
                              <p:par>
                                <p:cTn id="89" presetID="42" presetClass="path" presetSubtype="0" accel="50000" decel="50000" fill="hold" nodeType="withEffect">
                                  <p:stCondLst>
                                    <p:cond delay="0"/>
                                  </p:stCondLst>
                                  <p:childTnLst>
                                    <p:animMotion origin="layout" path="M 2.77778E-6 2.22222E-6 L -0.27986 0.42754 " pathEditMode="relative" rAng="0" ptsTypes="AA">
                                      <p:cBhvr>
                                        <p:cTn id="90" dur="2000" fill="hold"/>
                                        <p:tgtEl>
                                          <p:spTgt spid="12"/>
                                        </p:tgtEl>
                                        <p:attrNameLst>
                                          <p:attrName>ppt_x</p:attrName>
                                          <p:attrName>ppt_y</p:attrName>
                                        </p:attrNameLst>
                                      </p:cBhvr>
                                      <p:rCtr x="-13993" y="21366"/>
                                    </p:animMotion>
                                  </p:childTnLst>
                                </p:cTn>
                              </p:par>
                              <p:par>
                                <p:cTn id="91" presetID="42" presetClass="path" presetSubtype="0" accel="50000" decel="50000" fill="hold" nodeType="withEffect">
                                  <p:stCondLst>
                                    <p:cond delay="0"/>
                                  </p:stCondLst>
                                  <p:childTnLst>
                                    <p:animMotion origin="layout" path="M 1.94444E-6 2.22222E-6 L -0.34288 0.51296 " pathEditMode="relative" rAng="0" ptsTypes="AA">
                                      <p:cBhvr>
                                        <p:cTn id="92" dur="2000" fill="hold"/>
                                        <p:tgtEl>
                                          <p:spTgt spid="13"/>
                                        </p:tgtEl>
                                        <p:attrNameLst>
                                          <p:attrName>ppt_x</p:attrName>
                                          <p:attrName>ppt_y</p:attrName>
                                        </p:attrNameLst>
                                      </p:cBhvr>
                                      <p:rCtr x="-17153" y="25648"/>
                                    </p:animMotion>
                                  </p:childTnLst>
                                </p:cTn>
                              </p:par>
                            </p:childTnLst>
                          </p:cTn>
                        </p:par>
                        <p:par>
                          <p:cTn id="93" fill="hold">
                            <p:stCondLst>
                              <p:cond delay="7000"/>
                            </p:stCondLst>
                            <p:childTnLst>
                              <p:par>
                                <p:cTn id="94" presetID="10" presetClass="exit" presetSubtype="0" fill="hold" nodeType="afterEffect">
                                  <p:stCondLst>
                                    <p:cond delay="0"/>
                                  </p:stCondLst>
                                  <p:childTnLst>
                                    <p:animEffect transition="out" filter="fade">
                                      <p:cBhvr>
                                        <p:cTn id="95" dur="500"/>
                                        <p:tgtEl>
                                          <p:spTgt spid="10"/>
                                        </p:tgtEl>
                                      </p:cBhvr>
                                    </p:animEffect>
                                    <p:set>
                                      <p:cBhvr>
                                        <p:cTn id="96" dur="1" fill="hold">
                                          <p:stCondLst>
                                            <p:cond delay="499"/>
                                          </p:stCondLst>
                                        </p:cTn>
                                        <p:tgtEl>
                                          <p:spTgt spid="10"/>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2"/>
                                        </p:tgtEl>
                                      </p:cBhvr>
                                    </p:animEffect>
                                    <p:set>
                                      <p:cBhvr>
                                        <p:cTn id="99" dur="1" fill="hold">
                                          <p:stCondLst>
                                            <p:cond delay="499"/>
                                          </p:stCondLst>
                                        </p:cTn>
                                        <p:tgtEl>
                                          <p:spTgt spid="1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1"/>
                                        </p:tgtEl>
                                      </p:cBhvr>
                                    </p:animEffect>
                                    <p:set>
                                      <p:cBhvr>
                                        <p:cTn id="102" dur="1" fill="hold">
                                          <p:stCondLst>
                                            <p:cond delay="499"/>
                                          </p:stCondLst>
                                        </p:cTn>
                                        <p:tgtEl>
                                          <p:spTgt spid="1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3"/>
                                        </p:tgtEl>
                                      </p:cBhvr>
                                    </p:animEffect>
                                    <p:set>
                                      <p:cBhvr>
                                        <p:cTn id="105" dur="1" fill="hold">
                                          <p:stCondLst>
                                            <p:cond delay="499"/>
                                          </p:stCondLst>
                                        </p:cTn>
                                        <p:tgtEl>
                                          <p:spTgt spid="13"/>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39"/>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40"/>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childTnLst>
                          </p:cTn>
                        </p:par>
                        <p:par>
                          <p:cTn id="114" fill="hold">
                            <p:stCondLst>
                              <p:cond delay="7500"/>
                            </p:stCondLst>
                            <p:childTnLst>
                              <p:par>
                                <p:cTn id="115" presetID="64" presetClass="path" presetSubtype="0" accel="50000" decel="50000" fill="hold" nodeType="afterEffect">
                                  <p:stCondLst>
                                    <p:cond delay="200"/>
                                  </p:stCondLst>
                                  <p:childTnLst>
                                    <p:animMotion origin="layout" path="M 4.16667E-6 1.85185E-6 L 4.16667E-6 -0.25 " pathEditMode="relative" rAng="0" ptsTypes="AA">
                                      <p:cBhvr>
                                        <p:cTn id="116" dur="2000" fill="hold"/>
                                        <p:tgtEl>
                                          <p:spTgt spid="22"/>
                                        </p:tgtEl>
                                        <p:attrNameLst>
                                          <p:attrName>ppt_x</p:attrName>
                                          <p:attrName>ppt_y</p:attrName>
                                        </p:attrNameLst>
                                      </p:cBhvr>
                                      <p:rCtr x="0" y="-12500"/>
                                    </p:animMotion>
                                  </p:childTnLst>
                                </p:cTn>
                              </p:par>
                              <p:par>
                                <p:cTn id="117" presetID="64" presetClass="path" presetSubtype="0" accel="50000" decel="50000" fill="hold" nodeType="withEffect">
                                  <p:stCondLst>
                                    <p:cond delay="200"/>
                                  </p:stCondLst>
                                  <p:childTnLst>
                                    <p:animMotion origin="layout" path="M 4.16667E-6 3.7037E-6 L 4.16667E-6 -0.25 " pathEditMode="relative" rAng="0" ptsTypes="AA">
                                      <p:cBhvr>
                                        <p:cTn id="118" dur="2000" fill="hold"/>
                                        <p:tgtEl>
                                          <p:spTgt spid="23"/>
                                        </p:tgtEl>
                                        <p:attrNameLst>
                                          <p:attrName>ppt_x</p:attrName>
                                          <p:attrName>ppt_y</p:attrName>
                                        </p:attrNameLst>
                                      </p:cBhvr>
                                      <p:rCtr x="0" y="-12500"/>
                                    </p:animMotion>
                                  </p:childTnLst>
                                </p:cTn>
                              </p:par>
                              <p:par>
                                <p:cTn id="119" presetID="64" presetClass="path" presetSubtype="0" accel="50000" decel="50000" fill="hold" nodeType="withEffect">
                                  <p:stCondLst>
                                    <p:cond delay="200"/>
                                  </p:stCondLst>
                                  <p:childTnLst>
                                    <p:animMotion origin="layout" path="M 4.16667E-6 -2.96296E-6 L 4.16667E-6 -0.25 " pathEditMode="relative" rAng="0" ptsTypes="AA">
                                      <p:cBhvr>
                                        <p:cTn id="120" dur="2000" fill="hold"/>
                                        <p:tgtEl>
                                          <p:spTgt spid="24"/>
                                        </p:tgtEl>
                                        <p:attrNameLst>
                                          <p:attrName>ppt_x</p:attrName>
                                          <p:attrName>ppt_y</p:attrName>
                                        </p:attrNameLst>
                                      </p:cBhvr>
                                      <p:rCtr x="0" y="-12500"/>
                                    </p:animMotion>
                                  </p:childTnLst>
                                </p:cTn>
                              </p:par>
                              <p:par>
                                <p:cTn id="121" presetID="64" presetClass="path" presetSubtype="0" accel="50000" decel="50000" fill="hold" nodeType="withEffect">
                                  <p:stCondLst>
                                    <p:cond delay="200"/>
                                  </p:stCondLst>
                                  <p:childTnLst>
                                    <p:animMotion origin="layout" path="M 4.16667E-6 -1.11111E-6 L 4.16667E-6 -0.25 " pathEditMode="relative" rAng="0" ptsTypes="AA">
                                      <p:cBhvr>
                                        <p:cTn id="122" dur="2000" fill="hold"/>
                                        <p:tgtEl>
                                          <p:spTgt spid="25"/>
                                        </p:tgtEl>
                                        <p:attrNameLst>
                                          <p:attrName>ppt_x</p:attrName>
                                          <p:attrName>ppt_y</p:attrName>
                                        </p:attrNameLst>
                                      </p:cBhvr>
                                      <p:rCtr x="0" y="-12500"/>
                                    </p:animMotion>
                                  </p:childTnLst>
                                </p:cTn>
                              </p:par>
                              <p:par>
                                <p:cTn id="123" presetID="64" presetClass="path" presetSubtype="0" accel="50000" decel="50000" fill="hold" nodeType="withEffect">
                                  <p:stCondLst>
                                    <p:cond delay="200"/>
                                  </p:stCondLst>
                                  <p:childTnLst>
                                    <p:animMotion origin="layout" path="M 4.16667E-6 7.40741E-7 L 4.16667E-6 -0.25 " pathEditMode="relative" rAng="0" ptsTypes="AA">
                                      <p:cBhvr>
                                        <p:cTn id="124" dur="2000" fill="hold"/>
                                        <p:tgtEl>
                                          <p:spTgt spid="26"/>
                                        </p:tgtEl>
                                        <p:attrNameLst>
                                          <p:attrName>ppt_x</p:attrName>
                                          <p:attrName>ppt_y</p:attrName>
                                        </p:attrNameLst>
                                      </p:cBhvr>
                                      <p:rCtr x="0" y="-12500"/>
                                    </p:animMotion>
                                  </p:childTnLst>
                                </p:cTn>
                              </p:par>
                              <p:par>
                                <p:cTn id="125" presetID="64" presetClass="path" presetSubtype="0" accel="50000" decel="50000" fill="hold" grpId="1" nodeType="withEffect">
                                  <p:stCondLst>
                                    <p:cond delay="200"/>
                                  </p:stCondLst>
                                  <p:childTnLst>
                                    <p:animMotion origin="layout" path="M 4.16667E-6 -1.85185E-6 L 4.16667E-6 -0.25 " pathEditMode="relative" rAng="0" ptsTypes="AA">
                                      <p:cBhvr>
                                        <p:cTn id="126" dur="2000" fill="hold"/>
                                        <p:tgtEl>
                                          <p:spTgt spid="42"/>
                                        </p:tgtEl>
                                        <p:attrNameLst>
                                          <p:attrName>ppt_x</p:attrName>
                                          <p:attrName>ppt_y</p:attrName>
                                        </p:attrNameLst>
                                      </p:cBhvr>
                                      <p:rCtr x="0" y="-12500"/>
                                    </p:animMotion>
                                  </p:childTnLst>
                                </p:cTn>
                              </p:par>
                              <p:par>
                                <p:cTn id="127" presetID="64" presetClass="path" presetSubtype="0" accel="50000" decel="50000" fill="hold" nodeType="withEffect">
                                  <p:stCondLst>
                                    <p:cond delay="200"/>
                                  </p:stCondLst>
                                  <p:childTnLst>
                                    <p:animMotion origin="layout" path="M 1.66667E-6 1.85185E-6 L 1.66667E-6 -0.25 " pathEditMode="relative" rAng="0" ptsTypes="AA">
                                      <p:cBhvr>
                                        <p:cTn id="128" dur="2000" fill="hold"/>
                                        <p:tgtEl>
                                          <p:spTgt spid="32"/>
                                        </p:tgtEl>
                                        <p:attrNameLst>
                                          <p:attrName>ppt_x</p:attrName>
                                          <p:attrName>ppt_y</p:attrName>
                                        </p:attrNameLst>
                                      </p:cBhvr>
                                      <p:rCtr x="0" y="-12500"/>
                                    </p:animMotion>
                                  </p:childTnLst>
                                </p:cTn>
                              </p:par>
                              <p:par>
                                <p:cTn id="129" presetID="64" presetClass="path" presetSubtype="0" accel="50000" decel="50000" fill="hold" nodeType="withEffect">
                                  <p:stCondLst>
                                    <p:cond delay="200"/>
                                  </p:stCondLst>
                                  <p:childTnLst>
                                    <p:animMotion origin="layout" path="M 1.66667E-6 3.7037E-6 L 1.66667E-6 -0.25 " pathEditMode="relative" rAng="0" ptsTypes="AA">
                                      <p:cBhvr>
                                        <p:cTn id="130" dur="2000" fill="hold"/>
                                        <p:tgtEl>
                                          <p:spTgt spid="33"/>
                                        </p:tgtEl>
                                        <p:attrNameLst>
                                          <p:attrName>ppt_x</p:attrName>
                                          <p:attrName>ppt_y</p:attrName>
                                        </p:attrNameLst>
                                      </p:cBhvr>
                                      <p:rCtr x="0" y="-12500"/>
                                    </p:animMotion>
                                  </p:childTnLst>
                                </p:cTn>
                              </p:par>
                              <p:par>
                                <p:cTn id="131" presetID="64" presetClass="path" presetSubtype="0" accel="50000" decel="50000" fill="hold" nodeType="withEffect">
                                  <p:stCondLst>
                                    <p:cond delay="200"/>
                                  </p:stCondLst>
                                  <p:childTnLst>
                                    <p:animMotion origin="layout" path="M 1.66667E-6 -2.96296E-6 L 1.66667E-6 -0.25 " pathEditMode="relative" rAng="0" ptsTypes="AA">
                                      <p:cBhvr>
                                        <p:cTn id="132" dur="2000" fill="hold"/>
                                        <p:tgtEl>
                                          <p:spTgt spid="34"/>
                                        </p:tgtEl>
                                        <p:attrNameLst>
                                          <p:attrName>ppt_x</p:attrName>
                                          <p:attrName>ppt_y</p:attrName>
                                        </p:attrNameLst>
                                      </p:cBhvr>
                                      <p:rCtr x="0" y="-12500"/>
                                    </p:animMotion>
                                  </p:childTnLst>
                                </p:cTn>
                              </p:par>
                              <p:par>
                                <p:cTn id="133" presetID="64" presetClass="path" presetSubtype="0" accel="50000" decel="50000" fill="hold" nodeType="withEffect">
                                  <p:stCondLst>
                                    <p:cond delay="200"/>
                                  </p:stCondLst>
                                  <p:childTnLst>
                                    <p:animMotion origin="layout" path="M 1.66667E-6 -1.11111E-6 L 1.66667E-6 -0.25 " pathEditMode="relative" rAng="0" ptsTypes="AA">
                                      <p:cBhvr>
                                        <p:cTn id="134" dur="2000" fill="hold"/>
                                        <p:tgtEl>
                                          <p:spTgt spid="35"/>
                                        </p:tgtEl>
                                        <p:attrNameLst>
                                          <p:attrName>ppt_x</p:attrName>
                                          <p:attrName>ppt_y</p:attrName>
                                        </p:attrNameLst>
                                      </p:cBhvr>
                                      <p:rCtr x="0" y="-12500"/>
                                    </p:animMotion>
                                  </p:childTnLst>
                                </p:cTn>
                              </p:par>
                              <p:par>
                                <p:cTn id="135" presetID="64" presetClass="path" presetSubtype="0" accel="50000" decel="50000" fill="hold" nodeType="withEffect">
                                  <p:stCondLst>
                                    <p:cond delay="200"/>
                                  </p:stCondLst>
                                  <p:childTnLst>
                                    <p:animMotion origin="layout" path="M 1.66667E-6 7.40741E-7 L 1.66667E-6 -0.25 " pathEditMode="relative" rAng="0" ptsTypes="AA">
                                      <p:cBhvr>
                                        <p:cTn id="136" dur="2000" fill="hold"/>
                                        <p:tgtEl>
                                          <p:spTgt spid="36"/>
                                        </p:tgtEl>
                                        <p:attrNameLst>
                                          <p:attrName>ppt_x</p:attrName>
                                          <p:attrName>ppt_y</p:attrName>
                                        </p:attrNameLst>
                                      </p:cBhvr>
                                      <p:rCtr x="0" y="-12500"/>
                                    </p:animMotion>
                                  </p:childTnLst>
                                </p:cTn>
                              </p:par>
                              <p:par>
                                <p:cTn id="137" presetID="64" presetClass="path" presetSubtype="0" accel="50000" decel="50000" fill="hold" grpId="1" nodeType="withEffect">
                                  <p:stCondLst>
                                    <p:cond delay="200"/>
                                  </p:stCondLst>
                                  <p:childTnLst>
                                    <p:animMotion origin="layout" path="M -4.72222E-6 -1.85185E-6 L -4.72222E-6 -0.25 " pathEditMode="relative" rAng="0" ptsTypes="AA">
                                      <p:cBhvr>
                                        <p:cTn id="138" dur="2000" fill="hold"/>
                                        <p:tgtEl>
                                          <p:spTgt spid="45"/>
                                        </p:tgtEl>
                                        <p:attrNameLst>
                                          <p:attrName>ppt_x</p:attrName>
                                          <p:attrName>ppt_y</p:attrName>
                                        </p:attrNameLst>
                                      </p:cBhvr>
                                      <p:rCtr x="0" y="-12500"/>
                                    </p:animMotion>
                                  </p:childTnLst>
                                </p:cTn>
                              </p:par>
                              <p:par>
                                <p:cTn id="139" presetID="64" presetClass="path" presetSubtype="0" accel="50000" decel="50000" fill="hold" nodeType="withEffect">
                                  <p:stCondLst>
                                    <p:cond delay="200"/>
                                  </p:stCondLst>
                                  <p:childTnLst>
                                    <p:animMotion origin="layout" path="M 3.88889E-6 2.22222E-6 L 3.88889E-6 -0.25 " pathEditMode="relative" rAng="0" ptsTypes="AA">
                                      <p:cBhvr>
                                        <p:cTn id="140" dur="2000" fill="hold"/>
                                        <p:tgtEl>
                                          <p:spTgt spid="38"/>
                                        </p:tgtEl>
                                        <p:attrNameLst>
                                          <p:attrName>ppt_x</p:attrName>
                                          <p:attrName>ppt_y</p:attrName>
                                        </p:attrNameLst>
                                      </p:cBhvr>
                                      <p:rCtr x="0" y="-12500"/>
                                    </p:animMotion>
                                  </p:childTnLst>
                                </p:cTn>
                              </p:par>
                              <p:par>
                                <p:cTn id="141" presetID="64" presetClass="path" presetSubtype="0" accel="50000" decel="50000" fill="hold" nodeType="withEffect">
                                  <p:stCondLst>
                                    <p:cond delay="200"/>
                                  </p:stCondLst>
                                  <p:childTnLst>
                                    <p:animMotion origin="layout" path="M 3.88889E-6 4.07407E-6 L 3.88889E-6 -0.25 " pathEditMode="relative" rAng="0" ptsTypes="AA">
                                      <p:cBhvr>
                                        <p:cTn id="142" dur="2000" fill="hold"/>
                                        <p:tgtEl>
                                          <p:spTgt spid="39"/>
                                        </p:tgtEl>
                                        <p:attrNameLst>
                                          <p:attrName>ppt_x</p:attrName>
                                          <p:attrName>ppt_y</p:attrName>
                                        </p:attrNameLst>
                                      </p:cBhvr>
                                      <p:rCtr x="0" y="-12500"/>
                                    </p:animMotion>
                                  </p:childTnLst>
                                </p:cTn>
                              </p:par>
                              <p:par>
                                <p:cTn id="143" presetID="64" presetClass="path" presetSubtype="0" accel="50000" decel="50000" fill="hold" nodeType="withEffect">
                                  <p:stCondLst>
                                    <p:cond delay="200"/>
                                  </p:stCondLst>
                                  <p:childTnLst>
                                    <p:animMotion origin="layout" path="M 3.88889E-6 -4.07407E-6 L 3.88889E-6 -0.25 " pathEditMode="relative" rAng="0" ptsTypes="AA">
                                      <p:cBhvr>
                                        <p:cTn id="144" dur="2000" fill="hold"/>
                                        <p:tgtEl>
                                          <p:spTgt spid="40"/>
                                        </p:tgtEl>
                                        <p:attrNameLst>
                                          <p:attrName>ppt_x</p:attrName>
                                          <p:attrName>ppt_y</p:attrName>
                                        </p:attrNameLst>
                                      </p:cBhvr>
                                      <p:rCtr x="0" y="-12500"/>
                                    </p:animMotion>
                                  </p:childTnLst>
                                </p:cTn>
                              </p:par>
                              <p:par>
                                <p:cTn id="145" presetID="64" presetClass="path" presetSubtype="0" accel="50000" decel="50000" fill="hold" nodeType="withEffect">
                                  <p:stCondLst>
                                    <p:cond delay="200"/>
                                  </p:stCondLst>
                                  <p:childTnLst>
                                    <p:animMotion origin="layout" path="M 3.88889E-6 -2.22222E-6 L 3.88889E-6 -0.25 " pathEditMode="relative" rAng="0" ptsTypes="AA">
                                      <p:cBhvr>
                                        <p:cTn id="146" dur="2000" fill="hold"/>
                                        <p:tgtEl>
                                          <p:spTgt spid="41"/>
                                        </p:tgtEl>
                                        <p:attrNameLst>
                                          <p:attrName>ppt_x</p:attrName>
                                          <p:attrName>ppt_y</p:attrName>
                                        </p:attrNameLst>
                                      </p:cBhvr>
                                      <p:rCtr x="0" y="-12500"/>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500"/>
                                        <p:tgtEl>
                                          <p:spTgt spid="46"/>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fade">
                                      <p:cBhvr>
                                        <p:cTn id="1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5" grpId="0" animBg="1"/>
      <p:bldP spid="45" grpId="1" animBg="1"/>
      <p:bldP spid="46" grpId="0"/>
      <p:bldP spid="47"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mm_sp2_se02_pres" id="{D36CC6CC-40CF-4261-A5BB-EEC46634BBCC}" vid="{CDB1599A-ED97-4398-B7EB-3D759FD4F3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e8f39c4-649a-4727-b531-9584b06a2d5b">
      <Terms xmlns="http://schemas.microsoft.com/office/infopath/2007/PartnerControls"/>
    </lcf76f155ced4ddcb4097134ff3c332f>
    <TaxCatchAll xmlns="9f1d4cbc-44be-442d-be19-a9acb84b4ee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6" ma:contentTypeDescription="Create a new document." ma:contentTypeScope="" ma:versionID="d61d44476cfe7057d917d0f8ad263728">
  <xsd:schema xmlns:xsd="http://www.w3.org/2001/XMLSchema" xmlns:xs="http://www.w3.org/2001/XMLSchema" xmlns:p="http://schemas.microsoft.com/office/2006/metadata/properties" xmlns:ns2="dc9bd944-225f-43f1-96dc-d5ee43d55d1c" xmlns:ns3="6e8f39c4-649a-4727-b531-9584b06a2d5b" xmlns:ns4="9f1d4cbc-44be-442d-be19-a9acb84b4ee1" targetNamespace="http://schemas.microsoft.com/office/2006/metadata/properties" ma:root="true" ma:fieldsID="c92876550caf2c48f58aec3bf637b8ce" ns2:_="" ns3:_="" ns4:_="">
    <xsd:import namespace="dc9bd944-225f-43f1-96dc-d5ee43d55d1c"/>
    <xsd:import namespace="6e8f39c4-649a-4727-b531-9584b06a2d5b"/>
    <xsd:import namespace="9f1d4cbc-44be-442d-be19-a9acb84b4e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2ada8f-4559-4a82-8773-43bafdc853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1d4cbc-44be-442d-be19-a9acb84b4ee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049b832-b588-45cc-9a67-9f3d9772da61}" ma:internalName="TaxCatchAll" ma:showField="CatchAllData" ma:web="dc9bd944-225f-43f1-96dc-d5ee43d55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ED6730-886E-43F3-A82F-8BAE5C6C0A42}">
  <ds:schemaRefs>
    <ds:schemaRef ds:uri="http://schemas.microsoft.com/office/2006/metadata/properties"/>
    <ds:schemaRef ds:uri="http://schemas.microsoft.com/office/infopath/2007/PartnerControls"/>
    <ds:schemaRef ds:uri="6e8f39c4-649a-4727-b531-9584b06a2d5b"/>
    <ds:schemaRef ds:uri="9f1d4cbc-44be-442d-be19-a9acb84b4ee1"/>
  </ds:schemaRefs>
</ds:datastoreItem>
</file>

<file path=customXml/itemProps2.xml><?xml version="1.0" encoding="utf-8"?>
<ds:datastoreItem xmlns:ds="http://schemas.openxmlformats.org/officeDocument/2006/customXml" ds:itemID="{A128BEEF-95CB-42F3-BD28-9BFF1968E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9f1d4cbc-44be-442d-be19-a9acb84b4e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CB094A-C43F-454D-9753-5C03C3ABB7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3858</Words>
  <Application>Microsoft Office PowerPoint</Application>
  <PresentationFormat>On-screen Show (4:3)</PresentationFormat>
  <Paragraphs>677</Paragraphs>
  <Slides>73</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Comic Sans MS</vt:lpstr>
      <vt:lpstr>Myriad Pro</vt:lpstr>
      <vt:lpstr>Myriad Pro Semibold</vt:lpstr>
      <vt:lpstr>nctem1</vt:lpstr>
      <vt:lpstr>2.6 Structures: quotitive and  partitive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2019-02-27T15:00:19Z</dcterms:created>
  <dcterms:modified xsi:type="dcterms:W3CDTF">2023-07-03T08:03:18Z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