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70" r:id="rId3"/>
    <p:sldId id="281" r:id="rId4"/>
    <p:sldId id="273" r:id="rId5"/>
    <p:sldId id="283" r:id="rId6"/>
    <p:sldId id="284" r:id="rId7"/>
    <p:sldId id="275" r:id="rId8"/>
    <p:sldId id="277" r:id="rId9"/>
    <p:sldId id="278" r:id="rId10"/>
    <p:sldId id="279" r:id="rId11"/>
    <p:sldId id="285" r:id="rId12"/>
    <p:sldId id="286" r:id="rId13"/>
    <p:sldId id="287" r:id="rId14"/>
    <p:sldId id="271" r:id="rId15"/>
    <p:sldId id="280" r:id="rId16"/>
    <p:sldId id="260" r:id="rId17"/>
    <p:sldId id="262" r:id="rId18"/>
    <p:sldId id="261" r:id="rId19"/>
    <p:sldId id="263" r:id="rId20"/>
    <p:sldId id="264" r:id="rId21"/>
    <p:sldId id="288" r:id="rId22"/>
    <p:sldId id="257" r:id="rId23"/>
    <p:sldId id="258" r:id="rId24"/>
    <p:sldId id="267" r:id="rId25"/>
    <p:sldId id="265" r:id="rId26"/>
    <p:sldId id="26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3" autoAdjust="0"/>
    <p:restoredTop sz="94660" autoAdjust="0"/>
  </p:normalViewPr>
  <p:slideViewPr>
    <p:cSldViewPr snapToGrid="0">
      <p:cViewPr varScale="1">
        <p:scale>
          <a:sx n="91" d="100"/>
          <a:sy n="91" d="100"/>
        </p:scale>
        <p:origin x="-132" y="-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26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0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63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5974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00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161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132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360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60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1825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03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D268D-B22B-4145-92ED-53E9DCAB71CF}" type="datetimeFigureOut">
              <a:rPr lang="en-GB" smtClean="0"/>
              <a:t>18/04/2016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757A3-C6FC-4B26-A4DA-FAC469352B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478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7462" y="176432"/>
            <a:ext cx="9144000" cy="1494713"/>
          </a:xfrm>
        </p:spPr>
        <p:txBody>
          <a:bodyPr>
            <a:normAutofit fontScale="90000"/>
          </a:bodyPr>
          <a:lstStyle/>
          <a:p>
            <a:r>
              <a:rPr lang="en-GB" u="sng" dirty="0" smtClean="0"/>
              <a:t>LO: I </a:t>
            </a:r>
            <a:r>
              <a:rPr lang="en-GB" u="sng" dirty="0"/>
              <a:t>can interpret line graphs accurately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38" y="1807779"/>
            <a:ext cx="11655972" cy="4792718"/>
          </a:xfrm>
        </p:spPr>
        <p:txBody>
          <a:bodyPr/>
          <a:lstStyle/>
          <a:p>
            <a:endParaRPr lang="en-GB" dirty="0" smtClean="0"/>
          </a:p>
          <a:p>
            <a:pPr algn="l"/>
            <a:r>
              <a:rPr lang="en-GB" sz="4000" dirty="0" smtClean="0"/>
              <a:t>While you wait arithmetic challenge: </a:t>
            </a:r>
          </a:p>
          <a:p>
            <a:pPr algn="l"/>
            <a:endParaRPr lang="en-GB" dirty="0"/>
          </a:p>
          <a:p>
            <a:pPr algn="l"/>
            <a:r>
              <a:rPr lang="en-GB" sz="4400" dirty="0" smtClean="0"/>
              <a:t>What is the mean average of these 4 numbers: </a:t>
            </a:r>
          </a:p>
          <a:p>
            <a:pPr algn="l"/>
            <a:endParaRPr lang="en-GB" sz="4400" dirty="0"/>
          </a:p>
          <a:p>
            <a:pPr algn="l"/>
            <a:r>
              <a:rPr lang="en-GB" sz="4400" dirty="0" smtClean="0"/>
              <a:t>4325             1346                  9495                3466</a:t>
            </a:r>
          </a:p>
        </p:txBody>
      </p:sp>
    </p:spTree>
    <p:extLst>
      <p:ext uri="{BB962C8B-B14F-4D97-AF65-F5344CB8AC3E}">
        <p14:creationId xmlns:p14="http://schemas.microsoft.com/office/powerpoint/2010/main" val="332617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59877" y="3892061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359877" y="3399692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0961078" y="3399692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Down Arrow 10"/>
          <p:cNvSpPr/>
          <p:nvPr/>
        </p:nvSpPr>
        <p:spPr>
          <a:xfrm>
            <a:off x="8267195" y="2266596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2" name="Straight Connector 11"/>
          <p:cNvCxnSpPr/>
          <p:nvPr/>
        </p:nvCxnSpPr>
        <p:spPr>
          <a:xfrm>
            <a:off x="6037383" y="3317630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1957754" y="5076092"/>
            <a:ext cx="520504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400" dirty="0" smtClean="0"/>
              <a:t>15, 30 and 45</a:t>
            </a:r>
            <a:endParaRPr lang="en-GB" sz="4400" dirty="0"/>
          </a:p>
        </p:txBody>
      </p:sp>
      <p:sp>
        <p:nvSpPr>
          <p:cNvPr id="13" name="Down Arrow 12"/>
          <p:cNvSpPr/>
          <p:nvPr/>
        </p:nvSpPr>
        <p:spPr>
          <a:xfrm>
            <a:off x="3143401" y="2215661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Down Arrow 13"/>
          <p:cNvSpPr/>
          <p:nvPr/>
        </p:nvSpPr>
        <p:spPr>
          <a:xfrm>
            <a:off x="5632936" y="2191001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0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3" grpId="0"/>
      <p:bldP spid="13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5369169" y="2286000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037383" y="3387969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88677" y="5029200"/>
            <a:ext cx="4677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time is this?</a:t>
            </a:r>
          </a:p>
          <a:p>
            <a:r>
              <a:rPr lang="en-GB" sz="2800" dirty="0" smtClean="0"/>
              <a:t>How do you know?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67759" y="4571595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1:00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41276" y="3950678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02055" y="3962400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558449" y="448832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88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7324093" y="2286000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037383" y="3387969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88677" y="5029200"/>
            <a:ext cx="4677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time is this?</a:t>
            </a:r>
          </a:p>
          <a:p>
            <a:r>
              <a:rPr lang="en-GB" sz="2800" dirty="0" smtClean="0"/>
              <a:t>How do you know?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67759" y="4571595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5</a:t>
            </a:r>
            <a:r>
              <a:rPr lang="en-GB" dirty="0" smtClean="0"/>
              <a:t>:00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41276" y="3950678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96648" y="3962400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661957" y="454417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6:00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71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9899127" y="2297723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037383" y="3387969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88677" y="5029200"/>
            <a:ext cx="4677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What time is this?</a:t>
            </a:r>
          </a:p>
          <a:p>
            <a:r>
              <a:rPr lang="en-GB" sz="2800" dirty="0" smtClean="0"/>
              <a:t>How do you know? 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67759" y="4571595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1:00</a:t>
            </a:r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3741276" y="3950678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659710" y="3962400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0661957" y="4431323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716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457199" y="1336431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199" y="1008184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332892" y="1055076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own Arrow 6"/>
          <p:cNvSpPr/>
          <p:nvPr/>
        </p:nvSpPr>
        <p:spPr>
          <a:xfrm>
            <a:off x="2074984" y="246184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4278920" y="1078523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1014" y="172329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3:00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3956355" y="169102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4:00</a:t>
            </a:r>
            <a:endParaRPr lang="en-GB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480643" y="2977661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80643" y="2649414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356336" y="2696306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Down Arrow 18"/>
          <p:cNvSpPr/>
          <p:nvPr/>
        </p:nvSpPr>
        <p:spPr>
          <a:xfrm>
            <a:off x="1160582" y="1896232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302364" y="2719753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34458" y="336452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2:00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3979799" y="3332256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3:00</a:t>
            </a:r>
            <a:endParaRPr lang="en-GB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80642" y="4812377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480642" y="4484130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356335" y="4531022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Down Arrow 25"/>
          <p:cNvSpPr/>
          <p:nvPr/>
        </p:nvSpPr>
        <p:spPr>
          <a:xfrm>
            <a:off x="2098427" y="3722130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7" name="Straight Connector 26"/>
          <p:cNvCxnSpPr/>
          <p:nvPr/>
        </p:nvCxnSpPr>
        <p:spPr>
          <a:xfrm>
            <a:off x="4302363" y="4554469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34457" y="5199238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11:00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979798" y="5166972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12:00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6752491" y="1368696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752491" y="1040449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8628184" y="1087341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10574212" y="1110788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506306" y="175555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7:00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10251647" y="172329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8</a:t>
            </a:r>
            <a:r>
              <a:rPr lang="en-GB" dirty="0" smtClean="0"/>
              <a:t>:00</a:t>
            </a:r>
            <a:endParaRPr lang="en-GB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6775935" y="3009926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6775935" y="2681679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own Arrow 38"/>
          <p:cNvSpPr/>
          <p:nvPr/>
        </p:nvSpPr>
        <p:spPr>
          <a:xfrm>
            <a:off x="9964610" y="2165863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0" name="Straight Connector 39"/>
          <p:cNvCxnSpPr/>
          <p:nvPr/>
        </p:nvCxnSpPr>
        <p:spPr>
          <a:xfrm>
            <a:off x="10597656" y="2752018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529750" y="3396787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4:00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10275091" y="3364521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5:00</a:t>
            </a:r>
            <a:endParaRPr lang="en-GB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6775934" y="4844642"/>
            <a:ext cx="3798277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6775934" y="4516395"/>
            <a:ext cx="0" cy="56270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Down Arrow 45"/>
          <p:cNvSpPr/>
          <p:nvPr/>
        </p:nvSpPr>
        <p:spPr>
          <a:xfrm>
            <a:off x="7913071" y="3980038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7" name="Straight Connector 46"/>
          <p:cNvCxnSpPr/>
          <p:nvPr/>
        </p:nvCxnSpPr>
        <p:spPr>
          <a:xfrm>
            <a:off x="10597655" y="4586734"/>
            <a:ext cx="0" cy="492369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Down Arrow 47"/>
          <p:cNvSpPr/>
          <p:nvPr/>
        </p:nvSpPr>
        <p:spPr>
          <a:xfrm>
            <a:off x="7913071" y="512910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9" name="Straight Connector 48"/>
          <p:cNvCxnSpPr/>
          <p:nvPr/>
        </p:nvCxnSpPr>
        <p:spPr>
          <a:xfrm>
            <a:off x="1418490" y="2681676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3411413" y="4531022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Down Arrow 50"/>
          <p:cNvSpPr/>
          <p:nvPr/>
        </p:nvSpPr>
        <p:spPr>
          <a:xfrm>
            <a:off x="3153505" y="3766119"/>
            <a:ext cx="515815" cy="8323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3" name="Straight Connector 52"/>
          <p:cNvCxnSpPr/>
          <p:nvPr/>
        </p:nvCxnSpPr>
        <p:spPr>
          <a:xfrm>
            <a:off x="1395040" y="4516395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46579" y="2681675"/>
            <a:ext cx="0" cy="468923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412731" y="5166972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9:00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6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 graphs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What are they?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565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365125"/>
            <a:ext cx="10895527" cy="60125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528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6068" y="365125"/>
            <a:ext cx="8271841" cy="59680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8006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770" y="959885"/>
            <a:ext cx="7712086" cy="58981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81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5"/>
          <a:stretch/>
        </p:blipFill>
        <p:spPr bwMode="auto">
          <a:xfrm>
            <a:off x="1040880" y="17826"/>
            <a:ext cx="8266157" cy="685949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oup 4"/>
          <p:cNvGrpSpPr/>
          <p:nvPr/>
        </p:nvGrpSpPr>
        <p:grpSpPr>
          <a:xfrm>
            <a:off x="3657600" y="463639"/>
            <a:ext cx="5293217" cy="3031052"/>
            <a:chOff x="0" y="0"/>
            <a:chExt cx="3590925" cy="20574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0" y="0"/>
              <a:ext cx="514350" cy="91440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flipH="1" flipV="1">
              <a:off x="514350" y="904875"/>
              <a:ext cx="523875" cy="6381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flipH="1" flipV="1">
              <a:off x="1028700" y="1543050"/>
              <a:ext cx="514350" cy="3619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 flipV="1">
              <a:off x="1543050" y="1905000"/>
              <a:ext cx="504825" cy="1428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2057400" y="1962150"/>
              <a:ext cx="504825" cy="9525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2562225" y="1676400"/>
              <a:ext cx="514350" cy="2952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3076575" y="1143000"/>
              <a:ext cx="514350" cy="5238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0505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19908" y="336917"/>
            <a:ext cx="9144000" cy="2387600"/>
          </a:xfrm>
        </p:spPr>
        <p:txBody>
          <a:bodyPr/>
          <a:lstStyle/>
          <a:p>
            <a:r>
              <a:rPr lang="en-GB" u="sng" dirty="0" smtClean="0"/>
              <a:t>I can interpret line graphs accurately </a:t>
            </a:r>
            <a:endParaRPr lang="en-GB" u="sng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29406" y="3265707"/>
            <a:ext cx="9144000" cy="24236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SC: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GB" dirty="0" smtClean="0"/>
              <a:t>Define </a:t>
            </a:r>
            <a:r>
              <a:rPr lang="en-GB" dirty="0" smtClean="0"/>
              <a:t>and recognise perpendicular lines (ruler skills)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GB" dirty="0"/>
              <a:t>Recap on key learning </a:t>
            </a:r>
            <a:r>
              <a:rPr lang="en-GB" dirty="0" smtClean="0"/>
              <a:t>on ‘time’</a:t>
            </a:r>
            <a:endParaRPr lang="en-GB" dirty="0"/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GB" dirty="0" smtClean="0"/>
              <a:t>Estimate/identify position </a:t>
            </a:r>
            <a:r>
              <a:rPr lang="en-GB" dirty="0" smtClean="0"/>
              <a:t>on a timeline (60 minutes….)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GB" dirty="0" smtClean="0"/>
              <a:t>Read scales and identify divisions 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en-GB" dirty="0" smtClean="0"/>
              <a:t>Read </a:t>
            </a:r>
            <a:r>
              <a:rPr lang="en-GB" dirty="0" smtClean="0"/>
              <a:t>horizontally and vertically.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736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797" y="618187"/>
            <a:ext cx="6853617" cy="60399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680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Line graphs – what do they show?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</a:t>
            </a:r>
            <a:r>
              <a:rPr lang="en-GB" b="1" dirty="0"/>
              <a:t>line graph</a:t>
            </a:r>
            <a:r>
              <a:rPr lang="en-GB" dirty="0"/>
              <a:t> is a </a:t>
            </a:r>
            <a:r>
              <a:rPr lang="en-GB" b="1" dirty="0"/>
              <a:t>graph</a:t>
            </a:r>
            <a:r>
              <a:rPr lang="en-GB" dirty="0"/>
              <a:t> that uses </a:t>
            </a:r>
            <a:r>
              <a:rPr lang="en-GB" b="1" dirty="0"/>
              <a:t>line</a:t>
            </a:r>
            <a:r>
              <a:rPr lang="en-GB" dirty="0"/>
              <a:t> segments to connect data points and shows changes in data over time.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2528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7125" y="187055"/>
            <a:ext cx="1106127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graph shows the distance Alfie and Chen walked in an afternoon. They started at 1:45pm and had two breaks.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1418161"/>
            <a:ext cx="7572107" cy="5439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9093" y="2232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81200" y="1138691"/>
            <a:ext cx="369069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 smtClean="0">
                <a:solidFill>
                  <a:srgbClr val="FF0000"/>
                </a:solidFill>
              </a:rPr>
              <a:t>1) What are the scales going in?</a:t>
            </a:r>
            <a:endParaRPr lang="en-GB" sz="4800" dirty="0">
              <a:solidFill>
                <a:srgbClr val="FF0000"/>
              </a:solidFill>
            </a:endParaRPr>
          </a:p>
          <a:p>
            <a:endParaRPr lang="en-GB" sz="4800" dirty="0" smtClean="0">
              <a:solidFill>
                <a:srgbClr val="FF0000"/>
              </a:solidFill>
            </a:endParaRPr>
          </a:p>
          <a:p>
            <a:r>
              <a:rPr lang="en-GB" sz="4800" dirty="0" smtClean="0">
                <a:solidFill>
                  <a:srgbClr val="FF0000"/>
                </a:solidFill>
              </a:rPr>
              <a:t>2)Horizontal and vertical reading</a:t>
            </a:r>
            <a:endParaRPr lang="en-GB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8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7125" y="187055"/>
            <a:ext cx="1106127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graph shows the distance Alfie and Chen walked in an afternoon. They started at 1:45pm and had two breaks.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1418161"/>
            <a:ext cx="7572107" cy="526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9093" y="2232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62175" y="2047672"/>
            <a:ext cx="3246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What was the time </a:t>
            </a:r>
            <a:r>
              <a:rPr lang="en-GB" sz="4000" dirty="0" smtClean="0"/>
              <a:t>after they had walked </a:t>
            </a:r>
            <a:r>
              <a:rPr lang="en-GB" sz="4000" dirty="0" smtClean="0"/>
              <a:t>7km?</a:t>
            </a:r>
            <a:endParaRPr lang="en-GB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7437" y="3657600"/>
            <a:ext cx="263422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87234" y="3657600"/>
            <a:ext cx="28855" cy="30136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8568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47125" y="187055"/>
            <a:ext cx="11061272" cy="1231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 graph shows the distance Alfie and Chen walked in an afternoon. They started at 1:45pm and had two breaks.</a:t>
            </a: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093" y="1418161"/>
            <a:ext cx="7572107" cy="5265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09093" y="223233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062175" y="2047672"/>
            <a:ext cx="324622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/>
              <a:t>What was the </a:t>
            </a:r>
            <a:r>
              <a:rPr lang="en-GB" sz="4000" dirty="0"/>
              <a:t>time after they had walked </a:t>
            </a:r>
            <a:r>
              <a:rPr lang="en-GB" sz="4000" dirty="0" smtClean="0"/>
              <a:t>6 km?</a:t>
            </a:r>
            <a:endParaRPr lang="en-GB" sz="4000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1867437" y="3990104"/>
            <a:ext cx="187222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3739662" y="3990104"/>
            <a:ext cx="34405" cy="266312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23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8084" y="1313645"/>
            <a:ext cx="3175715" cy="486331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What was the time at 25 degrees?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9917"/>
            <a:ext cx="8271841" cy="596808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" name="Straight Connector 5"/>
          <p:cNvCxnSpPr/>
          <p:nvPr/>
        </p:nvCxnSpPr>
        <p:spPr>
          <a:xfrm>
            <a:off x="1730803" y="3247697"/>
            <a:ext cx="263422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350600" y="3247697"/>
            <a:ext cx="28855" cy="301365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747905" y="3221422"/>
            <a:ext cx="3885639" cy="0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61172" y="3226677"/>
            <a:ext cx="0" cy="3013656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794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78084" y="1313645"/>
            <a:ext cx="3175715" cy="4863318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At 27 degrees the time was </a:t>
            </a:r>
            <a:r>
              <a:rPr lang="en-GB" dirty="0" smtClean="0"/>
              <a:t>3:56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True or false? 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89917"/>
            <a:ext cx="8271841" cy="5968083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" name="Straight Connector 4"/>
          <p:cNvCxnSpPr/>
          <p:nvPr/>
        </p:nvCxnSpPr>
        <p:spPr>
          <a:xfrm flipV="1">
            <a:off x="1751527" y="2402241"/>
            <a:ext cx="4860288" cy="10534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625602" y="2412775"/>
            <a:ext cx="238590" cy="382390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12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Right angles….. What are they?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Perpendicular lines – when 2 lines intersect at a right angle. </a:t>
            </a:r>
            <a:endParaRPr lang="en-GB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3433648" y="3394841"/>
            <a:ext cx="0" cy="1644869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433648" y="5039710"/>
            <a:ext cx="159555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0480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97169" y="984738"/>
            <a:ext cx="1242646" cy="13012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8062" y="2890345"/>
            <a:ext cx="1887415" cy="4155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039815" y="3727939"/>
            <a:ext cx="1887417" cy="6506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959970" y="738554"/>
            <a:ext cx="105507" cy="11254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693877" y="4665785"/>
            <a:ext cx="1629508" cy="3634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39108" y="6412524"/>
            <a:ext cx="16881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947138" y="738554"/>
            <a:ext cx="281354" cy="15474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039815" y="1082566"/>
            <a:ext cx="1242646" cy="120343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 flipV="1">
            <a:off x="4947138" y="2275490"/>
            <a:ext cx="1290752" cy="246993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959970" y="1863969"/>
            <a:ext cx="937037" cy="82264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191604" y="3303382"/>
            <a:ext cx="177665" cy="7498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6411311" y="4665785"/>
            <a:ext cx="314605" cy="131460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 flipV="1">
            <a:off x="2039816" y="4375032"/>
            <a:ext cx="776956" cy="65416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3820915" y="5691352"/>
            <a:ext cx="593430" cy="72117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79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617785" y="890954"/>
            <a:ext cx="1242646" cy="13012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178062" y="2995247"/>
            <a:ext cx="1887415" cy="31066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2039815" y="3727939"/>
            <a:ext cx="1887417" cy="65063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7959970" y="738554"/>
            <a:ext cx="105507" cy="11254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693877" y="4665785"/>
            <a:ext cx="1629508" cy="363415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9261231" y="3402623"/>
            <a:ext cx="1242646" cy="1301262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39108" y="6412524"/>
            <a:ext cx="1688124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4947138" y="738554"/>
            <a:ext cx="281354" cy="15474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Straight Connector 2"/>
          <p:cNvCxnSpPr/>
          <p:nvPr/>
        </p:nvCxnSpPr>
        <p:spPr>
          <a:xfrm flipV="1">
            <a:off x="2860431" y="987972"/>
            <a:ext cx="222739" cy="1204244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5253050" y="749064"/>
            <a:ext cx="644568" cy="56270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798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True or false? </a:t>
            </a:r>
            <a:br>
              <a:rPr lang="en-GB" dirty="0" smtClean="0"/>
            </a:br>
            <a:r>
              <a:rPr lang="en-GB" dirty="0" smtClean="0"/>
              <a:t>These numbers are important in time… why are they? 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61849" y="2633593"/>
            <a:ext cx="9249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45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4671847" y="2560000"/>
            <a:ext cx="788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15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547945" y="3032968"/>
            <a:ext cx="677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30</a:t>
            </a:r>
            <a:endParaRPr lang="en-GB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737945" y="3218368"/>
            <a:ext cx="10773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100</a:t>
            </a:r>
            <a:endParaRPr lang="en-GB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5155325" y="4436099"/>
            <a:ext cx="10457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60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7746126" y="4166198"/>
            <a:ext cx="1245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1000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2012731" y="5213864"/>
            <a:ext cx="7252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24</a:t>
            </a:r>
            <a:endParaRPr lang="en-GB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8728842" y="2653859"/>
            <a:ext cx="5255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8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385034" y="5409774"/>
            <a:ext cx="8408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300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814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2314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own Arrow 2"/>
          <p:cNvSpPr/>
          <p:nvPr/>
        </p:nvSpPr>
        <p:spPr>
          <a:xfrm>
            <a:off x="5521569" y="2286000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2390700" y="4737502"/>
            <a:ext cx="67960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This is </a:t>
            </a:r>
            <a:r>
              <a:rPr lang="en-GB" sz="3200" dirty="0" smtClean="0"/>
              <a:t>10:50 because it is half way </a:t>
            </a:r>
          </a:p>
          <a:p>
            <a:r>
              <a:rPr lang="en-GB" sz="3200" dirty="0" smtClean="0"/>
              <a:t>And ½ is equivalent to 50</a:t>
            </a:r>
            <a:r>
              <a:rPr lang="en-GB" sz="3200" dirty="0" smtClean="0"/>
              <a:t>  </a:t>
            </a:r>
            <a:r>
              <a:rPr lang="en-GB" sz="3200" dirty="0" smtClean="0"/>
              <a:t>- true or false</a:t>
            </a:r>
            <a:endParaRPr lang="en-GB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967759" y="4462449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10</a:t>
            </a:r>
            <a:r>
              <a:rPr lang="en-GB" dirty="0" smtClean="0"/>
              <a:t>:00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697126" y="4432131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11</a:t>
            </a:r>
            <a:r>
              <a:rPr lang="en-GB" dirty="0" smtClean="0"/>
              <a:t>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0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60 minutes</a:t>
            </a:r>
            <a:endParaRPr lang="en-GB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1359877" y="3962400"/>
            <a:ext cx="963637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59877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961078" y="3470031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Down Arrow 5"/>
          <p:cNvSpPr/>
          <p:nvPr/>
        </p:nvSpPr>
        <p:spPr>
          <a:xfrm>
            <a:off x="3341077" y="2297723"/>
            <a:ext cx="808893" cy="166467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6037383" y="3387969"/>
            <a:ext cx="0" cy="961292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188677" y="5029200"/>
            <a:ext cx="4677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This is </a:t>
            </a:r>
            <a:r>
              <a:rPr lang="en-GB" sz="2800" dirty="0" smtClean="0"/>
              <a:t>4:25 because it is ¼ of the way along – </a:t>
            </a:r>
            <a:r>
              <a:rPr lang="en-GB" sz="2800" dirty="0" smtClean="0"/>
              <a:t>true or false?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967759" y="446244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4</a:t>
            </a:r>
            <a:r>
              <a:rPr lang="en-GB" dirty="0" smtClean="0"/>
              <a:t>:00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0661957" y="4381600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5</a:t>
            </a:r>
            <a:r>
              <a:rPr lang="en-GB" dirty="0" smtClean="0"/>
              <a:t>:00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003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2369</TotalTime>
  <Words>363</Words>
  <Application>Microsoft Office PowerPoint</Application>
  <PresentationFormat>Custom</PresentationFormat>
  <Paragraphs>83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LO: I can interpret line graphs accurately </vt:lpstr>
      <vt:lpstr>I can interpret line graphs accurately </vt:lpstr>
      <vt:lpstr>Right angles….. What are they? </vt:lpstr>
      <vt:lpstr>PowerPoint Presentation</vt:lpstr>
      <vt:lpstr>PowerPoint Presentation</vt:lpstr>
      <vt:lpstr>True or false?  These numbers are important in time… why are they? </vt:lpstr>
      <vt:lpstr>60 minutes</vt:lpstr>
      <vt:lpstr>60 minutes</vt:lpstr>
      <vt:lpstr>60 minutes</vt:lpstr>
      <vt:lpstr>60 minutes</vt:lpstr>
      <vt:lpstr>60 minutes</vt:lpstr>
      <vt:lpstr>60 minutes</vt:lpstr>
      <vt:lpstr>60 minutes</vt:lpstr>
      <vt:lpstr>PowerPoint Presentation</vt:lpstr>
      <vt:lpstr>Line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Line graphs – what do they show?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</dc:creator>
  <cp:lastModifiedBy>James Berry</cp:lastModifiedBy>
  <cp:revision>16</cp:revision>
  <dcterms:created xsi:type="dcterms:W3CDTF">2015-02-22T13:30:09Z</dcterms:created>
  <dcterms:modified xsi:type="dcterms:W3CDTF">2016-04-20T06:41:45Z</dcterms:modified>
</cp:coreProperties>
</file>