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6" r:id="rId6"/>
  </p:sldMasterIdLst>
  <p:notesMasterIdLst>
    <p:notesMasterId r:id="rId80"/>
  </p:notesMasterIdLst>
  <p:sldIdLst>
    <p:sldId id="257" r:id="rId7"/>
    <p:sldId id="508" r:id="rId8"/>
    <p:sldId id="506" r:id="rId9"/>
    <p:sldId id="507" r:id="rId10"/>
    <p:sldId id="518" r:id="rId11"/>
    <p:sldId id="526" r:id="rId12"/>
    <p:sldId id="527" r:id="rId13"/>
    <p:sldId id="528" r:id="rId14"/>
    <p:sldId id="529"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77" r:id="rId28"/>
    <p:sldId id="511" r:id="rId29"/>
    <p:sldId id="519" r:id="rId30"/>
    <p:sldId id="542" r:id="rId31"/>
    <p:sldId id="543" r:id="rId32"/>
    <p:sldId id="544" r:id="rId33"/>
    <p:sldId id="545" r:id="rId34"/>
    <p:sldId id="512" r:id="rId35"/>
    <p:sldId id="520" r:id="rId36"/>
    <p:sldId id="546" r:id="rId37"/>
    <p:sldId id="547" r:id="rId38"/>
    <p:sldId id="548" r:id="rId39"/>
    <p:sldId id="549" r:id="rId40"/>
    <p:sldId id="550" r:id="rId41"/>
    <p:sldId id="551" r:id="rId42"/>
    <p:sldId id="552" r:id="rId43"/>
    <p:sldId id="553" r:id="rId44"/>
    <p:sldId id="554" r:id="rId45"/>
    <p:sldId id="555" r:id="rId46"/>
    <p:sldId id="581" r:id="rId47"/>
    <p:sldId id="513" r:id="rId48"/>
    <p:sldId id="521" r:id="rId49"/>
    <p:sldId id="556" r:id="rId50"/>
    <p:sldId id="557" r:id="rId51"/>
    <p:sldId id="558" r:id="rId52"/>
    <p:sldId id="559" r:id="rId53"/>
    <p:sldId id="514" r:id="rId54"/>
    <p:sldId id="522" r:id="rId55"/>
    <p:sldId id="560" r:id="rId56"/>
    <p:sldId id="561" r:id="rId57"/>
    <p:sldId id="562" r:id="rId58"/>
    <p:sldId id="563" r:id="rId59"/>
    <p:sldId id="564" r:id="rId60"/>
    <p:sldId id="565" r:id="rId61"/>
    <p:sldId id="515" r:id="rId62"/>
    <p:sldId id="523" r:id="rId63"/>
    <p:sldId id="566" r:id="rId64"/>
    <p:sldId id="567" r:id="rId65"/>
    <p:sldId id="568" r:id="rId66"/>
    <p:sldId id="569" r:id="rId67"/>
    <p:sldId id="570" r:id="rId68"/>
    <p:sldId id="571" r:id="rId69"/>
    <p:sldId id="572" r:id="rId70"/>
    <p:sldId id="579" r:id="rId71"/>
    <p:sldId id="516" r:id="rId72"/>
    <p:sldId id="524" r:id="rId73"/>
    <p:sldId id="517" r:id="rId74"/>
    <p:sldId id="525" r:id="rId75"/>
    <p:sldId id="573" r:id="rId76"/>
    <p:sldId id="574" r:id="rId77"/>
    <p:sldId id="575" r:id="rId78"/>
    <p:sldId id="47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07"/>
            <p14:sldId id="518"/>
            <p14:sldId id="526"/>
            <p14:sldId id="527"/>
            <p14:sldId id="528"/>
            <p14:sldId id="529"/>
            <p14:sldId id="530"/>
            <p14:sldId id="531"/>
            <p14:sldId id="532"/>
            <p14:sldId id="533"/>
            <p14:sldId id="534"/>
            <p14:sldId id="535"/>
            <p14:sldId id="536"/>
            <p14:sldId id="537"/>
            <p14:sldId id="538"/>
            <p14:sldId id="539"/>
            <p14:sldId id="540"/>
            <p14:sldId id="541"/>
            <p14:sldId id="577"/>
            <p14:sldId id="511"/>
            <p14:sldId id="519"/>
            <p14:sldId id="542"/>
            <p14:sldId id="543"/>
            <p14:sldId id="544"/>
            <p14:sldId id="545"/>
            <p14:sldId id="512"/>
            <p14:sldId id="520"/>
            <p14:sldId id="546"/>
            <p14:sldId id="547"/>
            <p14:sldId id="548"/>
            <p14:sldId id="549"/>
            <p14:sldId id="550"/>
            <p14:sldId id="551"/>
            <p14:sldId id="552"/>
            <p14:sldId id="553"/>
            <p14:sldId id="554"/>
            <p14:sldId id="555"/>
            <p14:sldId id="581"/>
            <p14:sldId id="513"/>
            <p14:sldId id="521"/>
            <p14:sldId id="556"/>
            <p14:sldId id="557"/>
            <p14:sldId id="558"/>
            <p14:sldId id="559"/>
            <p14:sldId id="514"/>
            <p14:sldId id="522"/>
            <p14:sldId id="560"/>
            <p14:sldId id="561"/>
            <p14:sldId id="562"/>
            <p14:sldId id="563"/>
            <p14:sldId id="564"/>
            <p14:sldId id="565"/>
            <p14:sldId id="515"/>
            <p14:sldId id="523"/>
            <p14:sldId id="566"/>
            <p14:sldId id="567"/>
            <p14:sldId id="568"/>
            <p14:sldId id="569"/>
            <p14:sldId id="570"/>
            <p14:sldId id="571"/>
            <p14:sldId id="572"/>
            <p14:sldId id="579"/>
            <p14:sldId id="516"/>
            <p14:sldId id="524"/>
            <p14:sldId id="517"/>
            <p14:sldId id="525"/>
            <p14:sldId id="573"/>
            <p14:sldId id="574"/>
            <p14:sldId id="575"/>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704F6-A4ED-41F4-8014-C3072C7BAF43}" v="1" dt="2021-07-21T11:56:45.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5714" autoAdjust="0"/>
  </p:normalViewPr>
  <p:slideViewPr>
    <p:cSldViewPr snapToGrid="0" showGuides="1">
      <p:cViewPr>
        <p:scale>
          <a:sx n="110" d="100"/>
          <a:sy n="110" d="100"/>
        </p:scale>
        <p:origin x="516" y="-4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microsoft.com/office/2015/10/relationships/revisionInfo" Target="revisionInfo.xml"/><Relationship Id="rId61" Type="http://schemas.openxmlformats.org/officeDocument/2006/relationships/slide" Target="slides/slide55.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Cole" userId="36e63e46-7f0e-4c72-a341-f5fc518a0358" providerId="ADAL" clId="{7B8704F6-A4ED-41F4-8014-C3072C7BAF43}"/>
    <pc:docChg chg="modSld">
      <pc:chgData name="Donna Cole" userId="36e63e46-7f0e-4c72-a341-f5fc518a0358" providerId="ADAL" clId="{7B8704F6-A4ED-41F4-8014-C3072C7BAF43}" dt="2021-07-21T11:55:59.674" v="0" actId="6549"/>
      <pc:docMkLst>
        <pc:docMk/>
      </pc:docMkLst>
      <pc:sldChg chg="modSp mod">
        <pc:chgData name="Donna Cole" userId="36e63e46-7f0e-4c72-a341-f5fc518a0358" providerId="ADAL" clId="{7B8704F6-A4ED-41F4-8014-C3072C7BAF43}" dt="2021-07-21T11:55:59.674" v="0" actId="6549"/>
        <pc:sldMkLst>
          <pc:docMk/>
          <pc:sldMk cId="3094598006" sldId="524"/>
        </pc:sldMkLst>
        <pc:spChg chg="mod">
          <ac:chgData name="Donna Cole" userId="36e63e46-7f0e-4c72-a341-f5fc518a0358" providerId="ADAL" clId="{7B8704F6-A4ED-41F4-8014-C3072C7BAF43}" dt="2021-07-21T11:55:59.674" v="0" actId="6549"/>
          <ac:spMkLst>
            <pc:docMk/>
            <pc:sldMk cId="3094598006" sldId="524"/>
            <ac:spMk id="11" creationId="{318BEF09-7019-48B2-9AD9-C840302375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21/07/2021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dirty="0"/>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dirty="0"/>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2378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3204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2081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1094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359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29975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7594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601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610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6132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ANIMATION</a:t>
            </a:r>
            <a:r>
              <a:rPr lang="en-GB" baseline="0" dirty="0"/>
              <a:t> PROBLEM</a:t>
            </a:r>
            <a:endParaRPr lang="en-GB" dirty="0"/>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dirty="0"/>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0437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78477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73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23</a:t>
            </a:fld>
            <a:endParaRPr lang="en-GB" dirty="0"/>
          </a:p>
        </p:txBody>
      </p:sp>
    </p:spTree>
    <p:extLst>
      <p:ext uri="{BB962C8B-B14F-4D97-AF65-F5344CB8AC3E}">
        <p14:creationId xmlns:p14="http://schemas.microsoft.com/office/powerpoint/2010/main" val="203281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5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027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0865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22309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9027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29</a:t>
            </a:fld>
            <a:endParaRPr lang="en-GB" dirty="0"/>
          </a:p>
        </p:txBody>
      </p:sp>
    </p:spTree>
    <p:extLst>
      <p:ext uri="{BB962C8B-B14F-4D97-AF65-F5344CB8AC3E}">
        <p14:creationId xmlns:p14="http://schemas.microsoft.com/office/powerpoint/2010/main" val="249817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dirty="0"/>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8052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61299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2743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42855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3934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903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19745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01573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14099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496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dirty="0"/>
          </a:p>
        </p:txBody>
      </p:sp>
    </p:spTree>
    <p:extLst>
      <p:ext uri="{BB962C8B-B14F-4D97-AF65-F5344CB8AC3E}">
        <p14:creationId xmlns:p14="http://schemas.microsoft.com/office/powerpoint/2010/main" val="1988580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8966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41</a:t>
            </a:fld>
            <a:endParaRPr lang="en-GB" dirty="0"/>
          </a:p>
        </p:txBody>
      </p:sp>
    </p:spTree>
    <p:extLst>
      <p:ext uri="{BB962C8B-B14F-4D97-AF65-F5344CB8AC3E}">
        <p14:creationId xmlns:p14="http://schemas.microsoft.com/office/powerpoint/2010/main" val="3619193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42</a:t>
            </a:fld>
            <a:endParaRPr lang="en-GB" dirty="0"/>
          </a:p>
        </p:txBody>
      </p:sp>
    </p:spTree>
    <p:extLst>
      <p:ext uri="{BB962C8B-B14F-4D97-AF65-F5344CB8AC3E}">
        <p14:creationId xmlns:p14="http://schemas.microsoft.com/office/powerpoint/2010/main" val="1191524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6628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5794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8912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5203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48501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48</a:t>
            </a:fld>
            <a:endParaRPr lang="en-GB" dirty="0"/>
          </a:p>
        </p:txBody>
      </p:sp>
    </p:spTree>
    <p:extLst>
      <p:ext uri="{BB962C8B-B14F-4D97-AF65-F5344CB8AC3E}">
        <p14:creationId xmlns:p14="http://schemas.microsoft.com/office/powerpoint/2010/main" val="1604949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586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4009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2454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498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24477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39073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61568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14723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56</a:t>
            </a:fld>
            <a:endParaRPr lang="en-GB" dirty="0"/>
          </a:p>
        </p:txBody>
      </p:sp>
    </p:spTree>
    <p:extLst>
      <p:ext uri="{BB962C8B-B14F-4D97-AF65-F5344CB8AC3E}">
        <p14:creationId xmlns:p14="http://schemas.microsoft.com/office/powerpoint/2010/main" val="6302892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56187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07200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308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934719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79827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482832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58717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64594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619436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416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66</a:t>
            </a:fld>
            <a:endParaRPr lang="en-GB" dirty="0"/>
          </a:p>
        </p:txBody>
      </p:sp>
    </p:spTree>
    <p:extLst>
      <p:ext uri="{BB962C8B-B14F-4D97-AF65-F5344CB8AC3E}">
        <p14:creationId xmlns:p14="http://schemas.microsoft.com/office/powerpoint/2010/main" val="20375274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70391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68</a:t>
            </a:fld>
            <a:endParaRPr lang="en-GB" dirty="0"/>
          </a:p>
        </p:txBody>
      </p:sp>
    </p:spTree>
    <p:extLst>
      <p:ext uri="{BB962C8B-B14F-4D97-AF65-F5344CB8AC3E}">
        <p14:creationId xmlns:p14="http://schemas.microsoft.com/office/powerpoint/2010/main" val="17135689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635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727440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842466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83396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356726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73</a:t>
            </a:fld>
            <a:endParaRPr lang="en-GB" dirty="0"/>
          </a:p>
        </p:txBody>
      </p:sp>
    </p:spTree>
    <p:extLst>
      <p:ext uri="{BB962C8B-B14F-4D97-AF65-F5344CB8AC3E}">
        <p14:creationId xmlns:p14="http://schemas.microsoft.com/office/powerpoint/2010/main" val="3629862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533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787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50325867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37838591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91465948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5668895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202578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790392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83368645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7496463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58558850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0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0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5417891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dirty="0"/>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183835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80529229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dirty="0"/>
              <a:t>Curriculum Prioritisation for Primary Maths</a:t>
            </a:r>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mc:AlternateContent xmlns:mc="http://schemas.openxmlformats.org/markup-compatibility/2006">
    <mc:Choice xmlns:p14="http://schemas.microsoft.com/office/powerpoint/2010/main" Requires="p14">
      <p:transition p14:dur="10" advTm="4000"/>
    </mc:Choice>
    <mc:Fallback>
      <p:transition advTm="4000"/>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extLst>
      <p:ext uri="{BB962C8B-B14F-4D97-AF65-F5344CB8AC3E}">
        <p14:creationId xmlns:p14="http://schemas.microsoft.com/office/powerpoint/2010/main" val="24770541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3" r:id="rId6"/>
  </p:sldLayoutIdLst>
  <mc:AlternateContent xmlns:mc="http://schemas.openxmlformats.org/markup-compatibility/2006">
    <mc:Choice xmlns:p14="http://schemas.microsoft.com/office/powerpoint/2010/main" Requires="p14">
      <p:transition p14:dur="10" advTm="4000"/>
    </mc:Choice>
    <mc:Fallback>
      <p:transition advTm="4000"/>
    </mc:Fallback>
  </mc:AlternateConten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5917620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mc:AlternateContent xmlns:mc="http://schemas.openxmlformats.org/markup-compatibility/2006">
    <mc:Choice xmlns:p14="http://schemas.microsoft.com/office/powerpoint/2010/main" Requires="p14">
      <p:transition p14:dur="10" advTm="4000"/>
    </mc:Choice>
    <mc:Fallback>
      <p:transition advTm="4000"/>
    </mc:Fallback>
  </mc:AlternateConten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16"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3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0"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 Id="rId9" Type="http://schemas.openxmlformats.org/officeDocument/2006/relationships/hyperlink" Target="https://assets.publishing.service.gov.uk/government/uploads/system/uploads/attachment_data/file/897806/Maths_guidance_KS_1_and_2.pdf#page=1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44.png"/><Relationship Id="rId21" Type="http://schemas.openxmlformats.org/officeDocument/2006/relationships/image" Target="../media/image82.png"/><Relationship Id="rId7" Type="http://schemas.openxmlformats.org/officeDocument/2006/relationships/image" Target="../media/image4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22.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47.png"/><Relationship Id="rId11" Type="http://schemas.openxmlformats.org/officeDocument/2006/relationships/image" Target="../media/image72.png"/><Relationship Id="rId5" Type="http://schemas.openxmlformats.org/officeDocument/2006/relationships/image" Target="../media/image4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4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3.xml"/><Relationship Id="rId5" Type="http://schemas.openxmlformats.org/officeDocument/2006/relationships/slide" Target="slide29.xml"/><Relationship Id="rId10" Type="http://schemas.openxmlformats.org/officeDocument/2006/relationships/slide" Target="slide68.xml"/><Relationship Id="rId4" Type="http://schemas.openxmlformats.org/officeDocument/2006/relationships/slide" Target="slide23.xml"/><Relationship Id="rId9" Type="http://schemas.openxmlformats.org/officeDocument/2006/relationships/slide" Target="slide6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1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notesSlide" Target="../notesSlides/notesSlide41.xml"/><Relationship Id="rId7" Type="http://schemas.openxmlformats.org/officeDocument/2006/relationships/image" Target="../media/image100.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1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image" Target="../media/image109.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112.png"/><Relationship Id="rId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4"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0.xml"/><Relationship Id="rId1" Type="http://schemas.openxmlformats.org/officeDocument/2006/relationships/slideLayout" Target="../slideLayouts/slideLayout10.xml"/><Relationship Id="rId5" Type="http://schemas.openxmlformats.org/officeDocument/2006/relationships/image" Target="../media/image115.png"/><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121.png"/></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2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124.png"/></Relationships>
</file>

<file path=ppt/slides/_rels/slide5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9.xml"/><Relationship Id="rId1" Type="http://schemas.openxmlformats.org/officeDocument/2006/relationships/slideLayout" Target="../slideLayouts/slideLayout10.xml"/><Relationship Id="rId5" Type="http://schemas.openxmlformats.org/officeDocument/2006/relationships/image" Target="../media/image125.png"/><Relationship Id="rId4" Type="http://schemas.openxmlformats.org/officeDocument/2006/relationships/image" Target="../media/image12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0.xml"/><Relationship Id="rId1" Type="http://schemas.openxmlformats.org/officeDocument/2006/relationships/slideLayout" Target="../slideLayouts/slideLayout10.xml"/><Relationship Id="rId5" Type="http://schemas.openxmlformats.org/officeDocument/2006/relationships/image" Target="../media/image128.png"/><Relationship Id="rId4" Type="http://schemas.openxmlformats.org/officeDocument/2006/relationships/image" Target="../media/image127.png"/></Relationships>
</file>

<file path=ppt/slides/_rels/slide61.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18" Type="http://schemas.openxmlformats.org/officeDocument/2006/relationships/image" Target="../media/image146.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17" Type="http://schemas.openxmlformats.org/officeDocument/2006/relationships/image" Target="../media/image145.png"/><Relationship Id="rId2" Type="http://schemas.openxmlformats.org/officeDocument/2006/relationships/notesSlide" Target="../notesSlides/notesSlide63.xml"/><Relationship Id="rId16" Type="http://schemas.openxmlformats.org/officeDocument/2006/relationships/image" Target="../media/image144.png"/><Relationship Id="rId20" Type="http://schemas.openxmlformats.org/officeDocument/2006/relationships/image" Target="../media/image148.png"/><Relationship Id="rId1" Type="http://schemas.openxmlformats.org/officeDocument/2006/relationships/slideLayout" Target="../slideLayouts/slideLayout10.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5" Type="http://schemas.openxmlformats.org/officeDocument/2006/relationships/image" Target="../media/image143.png"/><Relationship Id="rId10" Type="http://schemas.openxmlformats.org/officeDocument/2006/relationships/image" Target="../media/image138.png"/><Relationship Id="rId19" Type="http://schemas.openxmlformats.org/officeDocument/2006/relationships/image" Target="../media/image147.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s>
</file>

<file path=ppt/slides/_rels/slide64.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8.png"/><Relationship Id="rId2" Type="http://schemas.openxmlformats.org/officeDocument/2006/relationships/notesSlide" Target="../notesSlides/notesSlide64.xml"/><Relationship Id="rId1" Type="http://schemas.openxmlformats.org/officeDocument/2006/relationships/slideLayout" Target="../slideLayouts/slideLayout10.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s>
</file>

<file path=ppt/slides/_rels/slide6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124.png"/></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22" TargetMode="Externa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uvbfkgwf/ncetm_mm_sp1_y1_se03_teach.pdf#page=24"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70.xml"/><Relationship Id="rId1" Type="http://schemas.openxmlformats.org/officeDocument/2006/relationships/slideLayout" Target="../slideLayouts/slideLayout10.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71.xml.rels><?xml version="1.0" encoding="UTF-8" standalone="yes"?>
<Relationships xmlns="http://schemas.openxmlformats.org/package/2006/relationships"><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71.xml"/><Relationship Id="rId1" Type="http://schemas.openxmlformats.org/officeDocument/2006/relationships/slideLayout" Target="../slideLayouts/slideLayout10.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7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17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3</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Numbers 0 to 5</a:t>
            </a:r>
          </a:p>
        </p:txBody>
      </p:sp>
    </p:spTree>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15" name="Picture 14">
            <a:extLst>
              <a:ext uri="{FF2B5EF4-FFF2-40B4-BE49-F238E27FC236}">
                <a16:creationId xmlns:a16="http://schemas.microsoft.com/office/drawing/2014/main" id="{9F33244A-7816-43AA-A237-D4E7E63681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 r="-5580"/>
          <a:stretch/>
        </p:blipFill>
        <p:spPr>
          <a:xfrm>
            <a:off x="4367808" y="1484784"/>
            <a:ext cx="3960440" cy="3888432"/>
          </a:xfrm>
          <a:prstGeom prst="rect">
            <a:avLst/>
          </a:prstGeom>
        </p:spPr>
      </p:pic>
      <p:pic>
        <p:nvPicPr>
          <p:cNvPr id="24" name="Picture 23">
            <a:extLst>
              <a:ext uri="{FF2B5EF4-FFF2-40B4-BE49-F238E27FC236}">
                <a16:creationId xmlns:a16="http://schemas.microsoft.com/office/drawing/2014/main" id="{98836439-DA20-460F-A474-20DEE0CE3D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3872" y="3264340"/>
            <a:ext cx="1002412" cy="835286"/>
          </a:xfrm>
          <a:prstGeom prst="rect">
            <a:avLst/>
          </a:prstGeom>
        </p:spPr>
      </p:pic>
      <p:pic>
        <p:nvPicPr>
          <p:cNvPr id="25" name="Picture 24">
            <a:extLst>
              <a:ext uri="{FF2B5EF4-FFF2-40B4-BE49-F238E27FC236}">
                <a16:creationId xmlns:a16="http://schemas.microsoft.com/office/drawing/2014/main" id="{C9BCA6AB-6754-4BDB-95A2-6B51EB61B8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54197" y="2256228"/>
            <a:ext cx="960023" cy="835286"/>
          </a:xfrm>
          <a:prstGeom prst="rect">
            <a:avLst/>
          </a:prstGeom>
        </p:spPr>
      </p:pic>
      <p:pic>
        <p:nvPicPr>
          <p:cNvPr id="26" name="Picture 25">
            <a:extLst>
              <a:ext uri="{FF2B5EF4-FFF2-40B4-BE49-F238E27FC236}">
                <a16:creationId xmlns:a16="http://schemas.microsoft.com/office/drawing/2014/main" id="{BC9BA1D6-63D5-45BD-AC1E-3D7AF6BA8A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11"/>
          <a:stretch/>
        </p:blipFill>
        <p:spPr>
          <a:xfrm>
            <a:off x="6341642" y="2155410"/>
            <a:ext cx="1044803" cy="1003300"/>
          </a:xfrm>
          <a:prstGeom prst="rect">
            <a:avLst/>
          </a:prstGeom>
        </p:spPr>
      </p:pic>
      <p:pic>
        <p:nvPicPr>
          <p:cNvPr id="27" name="Picture 26">
            <a:extLst>
              <a:ext uri="{FF2B5EF4-FFF2-40B4-BE49-F238E27FC236}">
                <a16:creationId xmlns:a16="http://schemas.microsoft.com/office/drawing/2014/main" id="{54D90EE8-F21E-4E13-BD34-CC476F561D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28"/>
          <a:stretch/>
        </p:blipFill>
        <p:spPr>
          <a:xfrm>
            <a:off x="6666364" y="3120324"/>
            <a:ext cx="1002412" cy="835286"/>
          </a:xfrm>
          <a:prstGeom prst="rect">
            <a:avLst/>
          </a:prstGeom>
        </p:spPr>
      </p:pic>
      <p:pic>
        <p:nvPicPr>
          <p:cNvPr id="28" name="Picture 27">
            <a:extLst>
              <a:ext uri="{FF2B5EF4-FFF2-40B4-BE49-F238E27FC236}">
                <a16:creationId xmlns:a16="http://schemas.microsoft.com/office/drawing/2014/main" id="{2C3388F0-C530-4EFA-B508-4D1D40A7C4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0650" y="3840404"/>
            <a:ext cx="877723" cy="835286"/>
          </a:xfrm>
          <a:prstGeom prst="rect">
            <a:avLst/>
          </a:prstGeom>
        </p:spPr>
      </p:pic>
    </p:spTree>
    <p:extLst>
      <p:ext uri="{BB962C8B-B14F-4D97-AF65-F5344CB8AC3E}">
        <p14:creationId xmlns:p14="http://schemas.microsoft.com/office/powerpoint/2010/main" val="203974306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5"/>
                                        </p:tgtEl>
                                      </p:cBhvr>
                                    </p:animEffect>
                                    <p:animScale>
                                      <p:cBhvr>
                                        <p:cTn id="7" dur="500" autoRev="1" fill="hold"/>
                                        <p:tgtEl>
                                          <p:spTgt spid="2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26"/>
                                        </p:tgtEl>
                                      </p:cBhvr>
                                    </p:animEffect>
                                    <p:animScale>
                                      <p:cBhvr>
                                        <p:cTn id="12" dur="500" autoRev="1" fill="hold"/>
                                        <p:tgtEl>
                                          <p:spTgt spid="2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24"/>
                                        </p:tgtEl>
                                      </p:cBhvr>
                                    </p:animEffect>
                                    <p:animScale>
                                      <p:cBhvr>
                                        <p:cTn id="17" dur="500" autoRev="1" fill="hold"/>
                                        <p:tgtEl>
                                          <p:spTgt spid="2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27"/>
                                        </p:tgtEl>
                                      </p:cBhvr>
                                    </p:animEffect>
                                    <p:animScale>
                                      <p:cBhvr>
                                        <p:cTn id="22" dur="500" autoRev="1" fill="hold"/>
                                        <p:tgtEl>
                                          <p:spTgt spid="2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28"/>
                                        </p:tgtEl>
                                      </p:cBhvr>
                                    </p:animEffect>
                                    <p:animScale>
                                      <p:cBhvr>
                                        <p:cTn id="27" dur="50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1000" tmFilter="0, 0; .2, .5; .8, .5; 1, 0"/>
                                        <p:tgtEl>
                                          <p:spTgt spid="25"/>
                                        </p:tgtEl>
                                      </p:cBhvr>
                                    </p:animEffect>
                                    <p:animScale>
                                      <p:cBhvr>
                                        <p:cTn id="32" dur="500" autoRev="1" fill="hold"/>
                                        <p:tgtEl>
                                          <p:spTgt spid="25"/>
                                        </p:tgtEl>
                                      </p:cBhvr>
                                      <p:by x="105000" y="105000"/>
                                    </p:animScale>
                                  </p:childTnLst>
                                </p:cTn>
                              </p:par>
                              <p:par>
                                <p:cTn id="33" presetID="26" presetClass="emph" presetSubtype="0" fill="hold" nodeType="withEffect">
                                  <p:stCondLst>
                                    <p:cond delay="0"/>
                                  </p:stCondLst>
                                  <p:childTnLst>
                                    <p:animEffect transition="out" filter="fade">
                                      <p:cBhvr>
                                        <p:cTn id="34" dur="1000" tmFilter="0, 0; .2, .5; .8, .5; 1, 0"/>
                                        <p:tgtEl>
                                          <p:spTgt spid="26"/>
                                        </p:tgtEl>
                                      </p:cBhvr>
                                    </p:animEffect>
                                    <p:animScale>
                                      <p:cBhvr>
                                        <p:cTn id="35" dur="500" autoRev="1" fill="hold"/>
                                        <p:tgtEl>
                                          <p:spTgt spid="26"/>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24"/>
                                        </p:tgtEl>
                                      </p:cBhvr>
                                    </p:animEffect>
                                    <p:animScale>
                                      <p:cBhvr>
                                        <p:cTn id="38" dur="500" autoRev="1" fill="hold"/>
                                        <p:tgtEl>
                                          <p:spTgt spid="24"/>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27"/>
                                        </p:tgtEl>
                                      </p:cBhvr>
                                    </p:animEffect>
                                    <p:animScale>
                                      <p:cBhvr>
                                        <p:cTn id="41" dur="500" autoRev="1" fill="hold"/>
                                        <p:tgtEl>
                                          <p:spTgt spid="27"/>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28"/>
                                        </p:tgtEl>
                                      </p:cBhvr>
                                    </p:animEffect>
                                    <p:animScale>
                                      <p:cBhvr>
                                        <p:cTn id="44" dur="5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32" name="Picture 31">
            <a:extLst>
              <a:ext uri="{FF2B5EF4-FFF2-40B4-BE49-F238E27FC236}">
                <a16:creationId xmlns:a16="http://schemas.microsoft.com/office/drawing/2014/main" id="{1420594D-9AE9-4AC4-B3FB-35E1080873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86000" y="1412776"/>
            <a:ext cx="3800028" cy="3993432"/>
          </a:xfrm>
          <a:prstGeom prst="rect">
            <a:avLst/>
          </a:prstGeom>
        </p:spPr>
      </p:pic>
      <p:pic>
        <p:nvPicPr>
          <p:cNvPr id="33" name="Picture 32">
            <a:extLst>
              <a:ext uri="{FF2B5EF4-FFF2-40B4-BE49-F238E27FC236}">
                <a16:creationId xmlns:a16="http://schemas.microsoft.com/office/drawing/2014/main" id="{B6EE0354-E0A2-4133-9F43-A0B81681E9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120"/>
          <a:stretch/>
        </p:blipFill>
        <p:spPr>
          <a:xfrm>
            <a:off x="4871865" y="2226482"/>
            <a:ext cx="1336573" cy="1169435"/>
          </a:xfrm>
          <a:prstGeom prst="rect">
            <a:avLst/>
          </a:prstGeom>
        </p:spPr>
      </p:pic>
      <p:pic>
        <p:nvPicPr>
          <p:cNvPr id="34" name="Picture 33">
            <a:extLst>
              <a:ext uri="{FF2B5EF4-FFF2-40B4-BE49-F238E27FC236}">
                <a16:creationId xmlns:a16="http://schemas.microsoft.com/office/drawing/2014/main" id="{71E6E682-6A31-4A3A-9A22-929F009081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35"/>
          <a:stretch/>
        </p:blipFill>
        <p:spPr>
          <a:xfrm>
            <a:off x="5038944" y="3417481"/>
            <a:ext cx="1002412" cy="980775"/>
          </a:xfrm>
          <a:prstGeom prst="rect">
            <a:avLst/>
          </a:prstGeom>
        </p:spPr>
      </p:pic>
      <p:pic>
        <p:nvPicPr>
          <p:cNvPr id="35" name="Picture 34">
            <a:extLst>
              <a:ext uri="{FF2B5EF4-FFF2-40B4-BE49-F238E27FC236}">
                <a16:creationId xmlns:a16="http://schemas.microsoft.com/office/drawing/2014/main" id="{F90D38DC-B11B-4C94-8AB3-C2E7B5EA0E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52454" y="2393552"/>
            <a:ext cx="1169493" cy="835297"/>
          </a:xfrm>
          <a:prstGeom prst="rect">
            <a:avLst/>
          </a:prstGeom>
        </p:spPr>
      </p:pic>
      <p:pic>
        <p:nvPicPr>
          <p:cNvPr id="36" name="Picture 35">
            <a:extLst>
              <a:ext uri="{FF2B5EF4-FFF2-40B4-BE49-F238E27FC236}">
                <a16:creationId xmlns:a16="http://schemas.microsoft.com/office/drawing/2014/main" id="{16986F39-EE58-4621-9DE0-06507DE027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52454" y="3395917"/>
            <a:ext cx="1169493" cy="980775"/>
          </a:xfrm>
          <a:prstGeom prst="rect">
            <a:avLst/>
          </a:prstGeom>
        </p:spPr>
      </p:pic>
    </p:spTree>
    <p:extLst>
      <p:ext uri="{BB962C8B-B14F-4D97-AF65-F5344CB8AC3E}">
        <p14:creationId xmlns:p14="http://schemas.microsoft.com/office/powerpoint/2010/main" val="236241174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3"/>
                                        </p:tgtEl>
                                      </p:cBhvr>
                                    </p:animEffect>
                                    <p:animScale>
                                      <p:cBhvr>
                                        <p:cTn id="7" dur="500" autoRev="1" fill="hold"/>
                                        <p:tgtEl>
                                          <p:spTgt spid="3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5"/>
                                        </p:tgtEl>
                                      </p:cBhvr>
                                    </p:animEffect>
                                    <p:animScale>
                                      <p:cBhvr>
                                        <p:cTn id="12" dur="500" autoRev="1" fill="hold"/>
                                        <p:tgtEl>
                                          <p:spTgt spid="3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34"/>
                                        </p:tgtEl>
                                      </p:cBhvr>
                                    </p:animEffect>
                                    <p:animScale>
                                      <p:cBhvr>
                                        <p:cTn id="17" dur="500" autoRev="1" fill="hold"/>
                                        <p:tgtEl>
                                          <p:spTgt spid="3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36"/>
                                        </p:tgtEl>
                                      </p:cBhvr>
                                    </p:animEffect>
                                    <p:animScale>
                                      <p:cBhvr>
                                        <p:cTn id="22" dur="500" autoRev="1" fill="hold"/>
                                        <p:tgtEl>
                                          <p:spTgt spid="3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33"/>
                                        </p:tgtEl>
                                      </p:cBhvr>
                                    </p:animEffect>
                                    <p:animScale>
                                      <p:cBhvr>
                                        <p:cTn id="27" dur="500" autoRev="1" fill="hold"/>
                                        <p:tgtEl>
                                          <p:spTgt spid="33"/>
                                        </p:tgtEl>
                                      </p:cBhvr>
                                      <p:by x="105000" y="105000"/>
                                    </p:animScale>
                                  </p:childTnLst>
                                </p:cTn>
                              </p:par>
                              <p:par>
                                <p:cTn id="28" presetID="26" presetClass="emph" presetSubtype="0" fill="hold" nodeType="withEffect">
                                  <p:stCondLst>
                                    <p:cond delay="0"/>
                                  </p:stCondLst>
                                  <p:childTnLst>
                                    <p:animEffect transition="out" filter="fade">
                                      <p:cBhvr>
                                        <p:cTn id="29" dur="1000" tmFilter="0, 0; .2, .5; .8, .5; 1, 0"/>
                                        <p:tgtEl>
                                          <p:spTgt spid="35"/>
                                        </p:tgtEl>
                                      </p:cBhvr>
                                    </p:animEffect>
                                    <p:animScale>
                                      <p:cBhvr>
                                        <p:cTn id="30" dur="500" autoRev="1" fill="hold"/>
                                        <p:tgtEl>
                                          <p:spTgt spid="35"/>
                                        </p:tgtEl>
                                      </p:cBhvr>
                                      <p:by x="105000" y="105000"/>
                                    </p:animScale>
                                  </p:childTnLst>
                                </p:cTn>
                              </p:par>
                              <p:par>
                                <p:cTn id="31" presetID="26" presetClass="emph" presetSubtype="0" fill="hold" nodeType="withEffect">
                                  <p:stCondLst>
                                    <p:cond delay="0"/>
                                  </p:stCondLst>
                                  <p:childTnLst>
                                    <p:animEffect transition="out" filter="fade">
                                      <p:cBhvr>
                                        <p:cTn id="32" dur="1000" tmFilter="0, 0; .2, .5; .8, .5; 1, 0"/>
                                        <p:tgtEl>
                                          <p:spTgt spid="34"/>
                                        </p:tgtEl>
                                      </p:cBhvr>
                                    </p:animEffect>
                                    <p:animScale>
                                      <p:cBhvr>
                                        <p:cTn id="33" dur="500" autoRev="1" fill="hold"/>
                                        <p:tgtEl>
                                          <p:spTgt spid="34"/>
                                        </p:tgtEl>
                                      </p:cBhvr>
                                      <p:by x="105000" y="105000"/>
                                    </p:animScale>
                                  </p:childTnLst>
                                </p:cTn>
                              </p:par>
                              <p:par>
                                <p:cTn id="34" presetID="26" presetClass="emph" presetSubtype="0" fill="hold" nodeType="withEffect">
                                  <p:stCondLst>
                                    <p:cond delay="0"/>
                                  </p:stCondLst>
                                  <p:childTnLst>
                                    <p:animEffect transition="out" filter="fade">
                                      <p:cBhvr>
                                        <p:cTn id="35" dur="1000" tmFilter="0, 0; .2, .5; .8, .5; 1, 0"/>
                                        <p:tgtEl>
                                          <p:spTgt spid="36"/>
                                        </p:tgtEl>
                                      </p:cBhvr>
                                    </p:animEffect>
                                    <p:animScale>
                                      <p:cBhvr>
                                        <p:cTn id="36" dur="50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37" name="Picture 36">
            <a:extLst>
              <a:ext uri="{FF2B5EF4-FFF2-40B4-BE49-F238E27FC236}">
                <a16:creationId xmlns:a16="http://schemas.microsoft.com/office/drawing/2014/main" id="{65379485-809C-444D-AEBB-11771C54A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5"/>
          <a:stretch/>
        </p:blipFill>
        <p:spPr>
          <a:xfrm>
            <a:off x="4332000" y="1412776"/>
            <a:ext cx="3842396" cy="3993432"/>
          </a:xfrm>
          <a:prstGeom prst="rect">
            <a:avLst/>
          </a:prstGeom>
        </p:spPr>
      </p:pic>
    </p:spTree>
    <p:extLst>
      <p:ext uri="{BB962C8B-B14F-4D97-AF65-F5344CB8AC3E}">
        <p14:creationId xmlns:p14="http://schemas.microsoft.com/office/powerpoint/2010/main" val="152993258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7"/>
                                        </p:tgtEl>
                                      </p:cBhvr>
                                    </p:animEffect>
                                    <p:animScale>
                                      <p:cBhvr>
                                        <p:cTn id="7" dur="5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1:2</a:t>
            </a:r>
          </a:p>
        </p:txBody>
      </p:sp>
      <p:pic>
        <p:nvPicPr>
          <p:cNvPr id="40" name="Picture 39">
            <a:extLst>
              <a:ext uri="{FF2B5EF4-FFF2-40B4-BE49-F238E27FC236}">
                <a16:creationId xmlns:a16="http://schemas.microsoft.com/office/drawing/2014/main" id="{1F408D11-4ED9-488B-9F43-FAEBB9BA70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97" b="-4315"/>
          <a:stretch/>
        </p:blipFill>
        <p:spPr>
          <a:xfrm>
            <a:off x="4217112" y="1412776"/>
            <a:ext cx="3967121" cy="4020928"/>
          </a:xfrm>
          <a:prstGeom prst="rect">
            <a:avLst/>
          </a:prstGeom>
        </p:spPr>
      </p:pic>
      <p:pic>
        <p:nvPicPr>
          <p:cNvPr id="41" name="Picture 40">
            <a:extLst>
              <a:ext uri="{FF2B5EF4-FFF2-40B4-BE49-F238E27FC236}">
                <a16:creationId xmlns:a16="http://schemas.microsoft.com/office/drawing/2014/main" id="{3232EC1D-9881-4903-AC44-FEC013CC1F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92548" y="2927792"/>
            <a:ext cx="1503652" cy="1002416"/>
          </a:xfrm>
          <a:prstGeom prst="rect">
            <a:avLst/>
          </a:prstGeom>
        </p:spPr>
      </p:pic>
    </p:spTree>
    <p:extLst>
      <p:ext uri="{BB962C8B-B14F-4D97-AF65-F5344CB8AC3E}">
        <p14:creationId xmlns:p14="http://schemas.microsoft.com/office/powerpoint/2010/main" val="34834302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1"/>
                                        </p:tgtEl>
                                      </p:cBhvr>
                                    </p:animEffect>
                                    <p:animScale>
                                      <p:cBhvr>
                                        <p:cTn id="7" dur="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42" name="Picture 41">
            <a:extLst>
              <a:ext uri="{FF2B5EF4-FFF2-40B4-BE49-F238E27FC236}">
                <a16:creationId xmlns:a16="http://schemas.microsoft.com/office/drawing/2014/main" id="{DE9E1961-3CE3-4D0A-8FBC-9EA491CF64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80" b="-4315"/>
          <a:stretch/>
        </p:blipFill>
        <p:spPr>
          <a:xfrm>
            <a:off x="4151748" y="1412776"/>
            <a:ext cx="4176501" cy="4020928"/>
          </a:xfrm>
          <a:prstGeom prst="rect">
            <a:avLst/>
          </a:prstGeom>
        </p:spPr>
      </p:pic>
      <p:pic>
        <p:nvPicPr>
          <p:cNvPr id="43" name="Picture 42">
            <a:extLst>
              <a:ext uri="{FF2B5EF4-FFF2-40B4-BE49-F238E27FC236}">
                <a16:creationId xmlns:a16="http://schemas.microsoft.com/office/drawing/2014/main" id="{0C9BA484-F0BA-45B3-8A7E-C20219E100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07950" y="1978709"/>
            <a:ext cx="1044803" cy="1023958"/>
          </a:xfrm>
          <a:prstGeom prst="rect">
            <a:avLst/>
          </a:prstGeom>
        </p:spPr>
      </p:pic>
      <p:pic>
        <p:nvPicPr>
          <p:cNvPr id="44" name="Picture 43">
            <a:extLst>
              <a:ext uri="{FF2B5EF4-FFF2-40B4-BE49-F238E27FC236}">
                <a16:creationId xmlns:a16="http://schemas.microsoft.com/office/drawing/2014/main" id="{02A3D219-8C3A-4B0E-A8AE-AB62FC2047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5" b="-9638"/>
          <a:stretch/>
        </p:blipFill>
        <p:spPr>
          <a:xfrm>
            <a:off x="6414561" y="3212294"/>
            <a:ext cx="1336573" cy="1169338"/>
          </a:xfrm>
          <a:prstGeom prst="rect">
            <a:avLst/>
          </a:prstGeom>
        </p:spPr>
      </p:pic>
      <p:pic>
        <p:nvPicPr>
          <p:cNvPr id="45" name="Picture 44">
            <a:extLst>
              <a:ext uri="{FF2B5EF4-FFF2-40B4-BE49-F238E27FC236}">
                <a16:creationId xmlns:a16="http://schemas.microsoft.com/office/drawing/2014/main" id="{D09225B6-2DFA-4E9D-95F1-D2BA0C1A52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638"/>
          <a:stretch/>
        </p:blipFill>
        <p:spPr>
          <a:xfrm>
            <a:off x="4871846" y="3212294"/>
            <a:ext cx="1169493" cy="1169338"/>
          </a:xfrm>
          <a:prstGeom prst="rect">
            <a:avLst/>
          </a:prstGeom>
        </p:spPr>
      </p:pic>
    </p:spTree>
    <p:extLst>
      <p:ext uri="{BB962C8B-B14F-4D97-AF65-F5344CB8AC3E}">
        <p14:creationId xmlns:p14="http://schemas.microsoft.com/office/powerpoint/2010/main" val="275783030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3"/>
                                        </p:tgtEl>
                                      </p:cBhvr>
                                    </p:animEffect>
                                    <p:animScale>
                                      <p:cBhvr>
                                        <p:cTn id="7" dur="500" autoRev="1" fill="hold"/>
                                        <p:tgtEl>
                                          <p:spTgt spid="4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45"/>
                                        </p:tgtEl>
                                      </p:cBhvr>
                                    </p:animEffect>
                                    <p:animScale>
                                      <p:cBhvr>
                                        <p:cTn id="12" dur="500" autoRev="1" fill="hold"/>
                                        <p:tgtEl>
                                          <p:spTgt spid="4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44"/>
                                        </p:tgtEl>
                                      </p:cBhvr>
                                    </p:animEffect>
                                    <p:animScale>
                                      <p:cBhvr>
                                        <p:cTn id="17" dur="500" autoRev="1" fill="hold"/>
                                        <p:tgtEl>
                                          <p:spTgt spid="4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43"/>
                                        </p:tgtEl>
                                      </p:cBhvr>
                                    </p:animEffect>
                                    <p:animScale>
                                      <p:cBhvr>
                                        <p:cTn id="22" dur="500" autoRev="1" fill="hold"/>
                                        <p:tgtEl>
                                          <p:spTgt spid="43"/>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45"/>
                                        </p:tgtEl>
                                      </p:cBhvr>
                                    </p:animEffect>
                                    <p:animScale>
                                      <p:cBhvr>
                                        <p:cTn id="25" dur="500" autoRev="1" fill="hold"/>
                                        <p:tgtEl>
                                          <p:spTgt spid="45"/>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4"/>
                                        </p:tgtEl>
                                      </p:cBhvr>
                                    </p:animEffect>
                                    <p:animScale>
                                      <p:cBhvr>
                                        <p:cTn id="28"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4" name="Picture 3">
            <a:extLst>
              <a:ext uri="{FF2B5EF4-FFF2-40B4-BE49-F238E27FC236}">
                <a16:creationId xmlns:a16="http://schemas.microsoft.com/office/drawing/2014/main" id="{1CF3963E-8825-4D6C-AF77-10357FF66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509916"/>
            <a:ext cx="6135088" cy="3838171"/>
          </a:xfrm>
          <a:prstGeom prst="rect">
            <a:avLst/>
          </a:prstGeom>
        </p:spPr>
      </p:pic>
    </p:spTree>
    <p:extLst>
      <p:ext uri="{BB962C8B-B14F-4D97-AF65-F5344CB8AC3E}">
        <p14:creationId xmlns:p14="http://schemas.microsoft.com/office/powerpoint/2010/main" val="35013484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1:3</a:t>
            </a:r>
          </a:p>
        </p:txBody>
      </p:sp>
      <p:pic>
        <p:nvPicPr>
          <p:cNvPr id="5" name="Picture 4">
            <a:extLst>
              <a:ext uri="{FF2B5EF4-FFF2-40B4-BE49-F238E27FC236}">
                <a16:creationId xmlns:a16="http://schemas.microsoft.com/office/drawing/2014/main" id="{3EDDB07C-A505-47BD-96F0-597C5233B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744414"/>
            <a:ext cx="6135088" cy="1369172"/>
          </a:xfrm>
          <a:prstGeom prst="rect">
            <a:avLst/>
          </a:prstGeom>
        </p:spPr>
      </p:pic>
    </p:spTree>
    <p:extLst>
      <p:ext uri="{BB962C8B-B14F-4D97-AF65-F5344CB8AC3E}">
        <p14:creationId xmlns:p14="http://schemas.microsoft.com/office/powerpoint/2010/main" val="202260488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1:4</a:t>
            </a:r>
          </a:p>
        </p:txBody>
      </p:sp>
      <p:pic>
        <p:nvPicPr>
          <p:cNvPr id="4" name="Picture 3">
            <a:extLst>
              <a:ext uri="{FF2B5EF4-FFF2-40B4-BE49-F238E27FC236}">
                <a16:creationId xmlns:a16="http://schemas.microsoft.com/office/drawing/2014/main" id="{B67E3316-1F9C-4929-AD35-816043205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902710"/>
            <a:ext cx="6135088" cy="3052580"/>
          </a:xfrm>
          <a:prstGeom prst="rect">
            <a:avLst/>
          </a:prstGeom>
        </p:spPr>
      </p:pic>
      <p:sp>
        <p:nvSpPr>
          <p:cNvPr id="6" name="TextBox 5">
            <a:extLst>
              <a:ext uri="{FF2B5EF4-FFF2-40B4-BE49-F238E27FC236}">
                <a16:creationId xmlns:a16="http://schemas.microsoft.com/office/drawing/2014/main" id="{D232903B-F0FA-4269-A516-B7323F5EB18E}"/>
              </a:ext>
            </a:extLst>
          </p:cNvPr>
          <p:cNvSpPr txBox="1"/>
          <p:nvPr/>
        </p:nvSpPr>
        <p:spPr bwMode="auto">
          <a:xfrm>
            <a:off x="3180000" y="522920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7" name="TextBox 6">
            <a:extLst>
              <a:ext uri="{FF2B5EF4-FFF2-40B4-BE49-F238E27FC236}">
                <a16:creationId xmlns:a16="http://schemas.microsoft.com/office/drawing/2014/main" id="{DE1523EE-7BFE-4E10-AF22-4BD6397F94A9}"/>
              </a:ext>
            </a:extLst>
          </p:cNvPr>
          <p:cNvSpPr txBox="1"/>
          <p:nvPr/>
        </p:nvSpPr>
        <p:spPr bwMode="auto">
          <a:xfrm>
            <a:off x="5519936" y="522920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8" name="TextBox 7">
            <a:extLst>
              <a:ext uri="{FF2B5EF4-FFF2-40B4-BE49-F238E27FC236}">
                <a16:creationId xmlns:a16="http://schemas.microsoft.com/office/drawing/2014/main" id="{D675353B-5C05-469A-ADB1-63D7FBC2DB16}"/>
              </a:ext>
            </a:extLst>
          </p:cNvPr>
          <p:cNvSpPr txBox="1"/>
          <p:nvPr/>
        </p:nvSpPr>
        <p:spPr bwMode="auto">
          <a:xfrm>
            <a:off x="8040216" y="522920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189155704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D305E3-A028-4795-BD98-F9AA5FEFD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35761" y="3501009"/>
            <a:ext cx="4430897" cy="2278779"/>
          </a:xfrm>
          <a:prstGeom prst="rect">
            <a:avLst/>
          </a:prstGeom>
        </p:spPr>
      </p:pic>
      <p:sp>
        <p:nvSpPr>
          <p:cNvPr id="2" name="Text Placeholder 1"/>
          <p:cNvSpPr>
            <a:spLocks noGrp="1"/>
          </p:cNvSpPr>
          <p:nvPr>
            <p:ph type="body" sz="quarter" idx="11"/>
          </p:nvPr>
        </p:nvSpPr>
        <p:spPr/>
        <p:txBody>
          <a:bodyPr/>
          <a:lstStyle/>
          <a:p>
            <a:r>
              <a:rPr lang="en-GB" dirty="0"/>
              <a:t>1.3 Composition: 0–5 – step 1:4</a:t>
            </a:r>
          </a:p>
        </p:txBody>
      </p:sp>
      <p:pic>
        <p:nvPicPr>
          <p:cNvPr id="4" name="Picture 3">
            <a:extLst>
              <a:ext uri="{FF2B5EF4-FFF2-40B4-BE49-F238E27FC236}">
                <a16:creationId xmlns:a16="http://schemas.microsoft.com/office/drawing/2014/main" id="{89396C28-9F36-4EB0-97C3-347B975AE0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61351" y="1150222"/>
            <a:ext cx="4430897" cy="1492579"/>
          </a:xfrm>
          <a:prstGeom prst="rect">
            <a:avLst/>
          </a:prstGeom>
        </p:spPr>
      </p:pic>
      <p:sp>
        <p:nvSpPr>
          <p:cNvPr id="6" name="TextBox 5">
            <a:extLst>
              <a:ext uri="{FF2B5EF4-FFF2-40B4-BE49-F238E27FC236}">
                <a16:creationId xmlns:a16="http://schemas.microsoft.com/office/drawing/2014/main" id="{9B56EA90-9B60-41A8-877A-4BA783A78E51}"/>
              </a:ext>
            </a:extLst>
          </p:cNvPr>
          <p:cNvSpPr txBox="1"/>
          <p:nvPr/>
        </p:nvSpPr>
        <p:spPr bwMode="auto">
          <a:xfrm>
            <a:off x="5915980" y="2852937"/>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7" name="TextBox 6">
            <a:extLst>
              <a:ext uri="{FF2B5EF4-FFF2-40B4-BE49-F238E27FC236}">
                <a16:creationId xmlns:a16="http://schemas.microsoft.com/office/drawing/2014/main" id="{BB61DBDE-3D67-4206-845F-945B07AD4EC0}"/>
              </a:ext>
            </a:extLst>
          </p:cNvPr>
          <p:cNvSpPr txBox="1"/>
          <p:nvPr/>
        </p:nvSpPr>
        <p:spPr bwMode="auto">
          <a:xfrm>
            <a:off x="4655840" y="5894187"/>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8" name="TextBox 7">
            <a:extLst>
              <a:ext uri="{FF2B5EF4-FFF2-40B4-BE49-F238E27FC236}">
                <a16:creationId xmlns:a16="http://schemas.microsoft.com/office/drawing/2014/main" id="{E1EC947E-E5A2-4787-8B87-D653731D76CF}"/>
              </a:ext>
            </a:extLst>
          </p:cNvPr>
          <p:cNvSpPr txBox="1"/>
          <p:nvPr/>
        </p:nvSpPr>
        <p:spPr bwMode="auto">
          <a:xfrm>
            <a:off x="7176120" y="585179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9" name="Oval 8">
            <a:extLst>
              <a:ext uri="{FF2B5EF4-FFF2-40B4-BE49-F238E27FC236}">
                <a16:creationId xmlns:a16="http://schemas.microsoft.com/office/drawing/2014/main" id="{510EB9EB-4BA5-4FA7-828E-8CF052AE19E5}"/>
              </a:ext>
            </a:extLst>
          </p:cNvPr>
          <p:cNvSpPr>
            <a:spLocks noChangeAspect="1"/>
          </p:cNvSpPr>
          <p:nvPr/>
        </p:nvSpPr>
        <p:spPr bwMode="auto">
          <a:xfrm>
            <a:off x="3960748" y="3754080"/>
            <a:ext cx="1868400" cy="1868400"/>
          </a:xfrm>
          <a:prstGeom prst="ellipse">
            <a:avLst/>
          </a:prstGeom>
          <a:noFill/>
          <a:ln w="38100">
            <a:solidFill>
              <a:srgbClr val="02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solidFill>
                <a:srgbClr val="000000"/>
              </a:solidFill>
              <a:latin typeface="Arial" charset="0"/>
            </a:endParaRPr>
          </a:p>
        </p:txBody>
      </p:sp>
      <p:sp>
        <p:nvSpPr>
          <p:cNvPr id="13" name="Oval 12">
            <a:extLst>
              <a:ext uri="{FF2B5EF4-FFF2-40B4-BE49-F238E27FC236}">
                <a16:creationId xmlns:a16="http://schemas.microsoft.com/office/drawing/2014/main" id="{15B3392F-A7E3-445C-BAC4-C0DE56F57D02}"/>
              </a:ext>
            </a:extLst>
          </p:cNvPr>
          <p:cNvSpPr>
            <a:spLocks noChangeAspect="1"/>
          </p:cNvSpPr>
          <p:nvPr/>
        </p:nvSpPr>
        <p:spPr bwMode="auto">
          <a:xfrm>
            <a:off x="5145362" y="909531"/>
            <a:ext cx="1868400" cy="1868400"/>
          </a:xfrm>
          <a:prstGeom prst="ellipse">
            <a:avLst/>
          </a:prstGeom>
          <a:noFill/>
          <a:ln w="38100">
            <a:solidFill>
              <a:srgbClr val="02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solidFill>
                <a:srgbClr val="000000"/>
              </a:solidFill>
              <a:latin typeface="Arial" charset="0"/>
            </a:endParaRPr>
          </a:p>
        </p:txBody>
      </p:sp>
    </p:spTree>
    <p:extLst>
      <p:ext uri="{BB962C8B-B14F-4D97-AF65-F5344CB8AC3E}">
        <p14:creationId xmlns:p14="http://schemas.microsoft.com/office/powerpoint/2010/main" val="16936067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1:5</a:t>
            </a:r>
          </a:p>
        </p:txBody>
      </p:sp>
      <p:pic>
        <p:nvPicPr>
          <p:cNvPr id="5" name="Picture 4">
            <a:extLst>
              <a:ext uri="{FF2B5EF4-FFF2-40B4-BE49-F238E27FC236}">
                <a16:creationId xmlns:a16="http://schemas.microsoft.com/office/drawing/2014/main" id="{42CC2523-85C0-489F-8229-2502307B8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2" y="1340768"/>
            <a:ext cx="2153099" cy="2676828"/>
          </a:xfrm>
          <a:prstGeom prst="rect">
            <a:avLst/>
          </a:prstGeom>
        </p:spPr>
      </p:pic>
      <p:sp>
        <p:nvSpPr>
          <p:cNvPr id="12" name="TextBox 11">
            <a:extLst>
              <a:ext uri="{FF2B5EF4-FFF2-40B4-BE49-F238E27FC236}">
                <a16:creationId xmlns:a16="http://schemas.microsoft.com/office/drawing/2014/main" id="{72656021-1F33-4F97-A161-8B4BB6F83887}"/>
              </a:ext>
            </a:extLst>
          </p:cNvPr>
          <p:cNvSpPr txBox="1"/>
          <p:nvPr/>
        </p:nvSpPr>
        <p:spPr bwMode="auto">
          <a:xfrm>
            <a:off x="5915980" y="422108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3" name="TextBox 12">
            <a:extLst>
              <a:ext uri="{FF2B5EF4-FFF2-40B4-BE49-F238E27FC236}">
                <a16:creationId xmlns:a16="http://schemas.microsoft.com/office/drawing/2014/main" id="{159DF31A-1597-4E8C-BF81-A0332212223B}"/>
              </a:ext>
            </a:extLst>
          </p:cNvPr>
          <p:cNvSpPr txBox="1"/>
          <p:nvPr/>
        </p:nvSpPr>
        <p:spPr bwMode="auto">
          <a:xfrm>
            <a:off x="5627948" y="469552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a:t>
            </a:r>
          </a:p>
        </p:txBody>
      </p:sp>
    </p:spTree>
    <p:extLst>
      <p:ext uri="{BB962C8B-B14F-4D97-AF65-F5344CB8AC3E}">
        <p14:creationId xmlns:p14="http://schemas.microsoft.com/office/powerpoint/2010/main" val="132738213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555093"/>
          </a:xfrm>
          <a:prstGeom prst="rect">
            <a:avLst/>
          </a:prstGeom>
          <a:noFill/>
        </p:spPr>
        <p:txBody>
          <a:bodyPr wrap="square">
            <a:spAutoFit/>
          </a:bodyPr>
          <a:lstStyle/>
          <a:p>
            <a:pPr>
              <a:spcBef>
                <a:spcPts val="1200"/>
              </a:spcBef>
              <a:spcAft>
                <a:spcPts val="300"/>
              </a:spcAft>
            </a:pPr>
            <a:r>
              <a:rPr lang="en-GB"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1NPV-2 Page 20</a:t>
            </a:r>
            <a:endParaRPr lang="en-GB"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7"/>
              </a:rPr>
              <a:t>1AS</a:t>
            </a:r>
            <a:r>
              <a:rPr lang="en-GB"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-1 Page 30</a:t>
            </a:r>
            <a:endParaRPr lang="en-GB"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Previous Experience</a:t>
            </a:r>
            <a:r>
              <a:rPr lang="en-GB" dirty="0">
                <a:solidFill>
                  <a:schemeClr val="tx1">
                    <a:lumMod val="65000"/>
                    <a:lumOff val="35000"/>
                  </a:schemeClr>
                </a:solidFill>
                <a:latin typeface="Arial" panose="020B0604020202020204" pitchFamily="34" charset="0"/>
                <a:cs typeface="Arial" panose="020B0604020202020204" pitchFamily="34" charset="0"/>
              </a:rPr>
              <a:t> </a:t>
            </a:r>
            <a:endParaRPr lang="en-GB" b="1" dirty="0">
              <a:solidFill>
                <a:schemeClr val="tx1">
                  <a:lumMod val="65000"/>
                  <a:lumOff val="35000"/>
                </a:schemeClr>
              </a:solidFill>
              <a:latin typeface="Arial" panose="020B0604020202020204" pitchFamily="34" charset="0"/>
              <a:cs typeface="Arial" panose="020B0604020202020204" pitchFamily="34" charset="0"/>
            </a:endParaRPr>
          </a:p>
          <a:p>
            <a:r>
              <a:rPr lang="en-GB" dirty="0">
                <a:solidFill>
                  <a:srgbClr val="595959"/>
                </a:solidFill>
                <a:latin typeface="Arial" panose="020B0604020202020204" pitchFamily="34" charset="0"/>
                <a:ea typeface="Calibri" panose="020F0502020204030204" pitchFamily="34" charset="0"/>
              </a:rPr>
              <a:t>If the children have the following previous experience, contained in the same DfE guidance document as above, they will be ready to start this unit.</a:t>
            </a:r>
          </a:p>
          <a:p>
            <a:pPr marL="285750" indent="-285750">
              <a:buClr>
                <a:schemeClr val="tx1">
                  <a:lumMod val="65000"/>
                  <a:lumOff val="35000"/>
                </a:schemeClr>
              </a:buClr>
              <a:buFont typeface="Arial" panose="020B0604020202020204" pitchFamily="34" charset="0"/>
              <a:buChar char="•"/>
            </a:pPr>
            <a:r>
              <a:rPr lang="en-GB" dirty="0">
                <a:solidFill>
                  <a:srgbClr val="595959"/>
                </a:solidFill>
                <a:latin typeface="Arial" panose="020B0604020202020204" pitchFamily="34" charset="0"/>
                <a:ea typeface="Calibri" panose="020F0502020204030204" pitchFamily="34" charset="0"/>
              </a:rPr>
              <a:t>Previous experience prior to </a:t>
            </a:r>
            <a:r>
              <a:rPr lang="en-GB" dirty="0">
                <a:solidFill>
                  <a:srgbClr val="595959"/>
                </a:solidFill>
                <a:latin typeface="Arial" panose="020B0604020202020204" pitchFamily="34" charset="0"/>
                <a:ea typeface="Calibri" panose="020F0502020204030204" pitchFamily="34" charset="0"/>
                <a:hlinkClick r:id="rId8"/>
              </a:rPr>
              <a:t>1NPV-2 Page 16</a:t>
            </a:r>
            <a:endParaRPr lang="en-GB"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dirty="0">
                <a:solidFill>
                  <a:srgbClr val="595959"/>
                </a:solidFill>
                <a:latin typeface="Arial" panose="020B0604020202020204" pitchFamily="34" charset="0"/>
                <a:ea typeface="Calibri" panose="020F0502020204030204" pitchFamily="34" charset="0"/>
              </a:rPr>
              <a:t>Previous experience prior to </a:t>
            </a:r>
            <a:r>
              <a:rPr lang="en-GB" dirty="0">
                <a:solidFill>
                  <a:srgbClr val="595959"/>
                </a:solidFill>
                <a:latin typeface="Arial" panose="020B0604020202020204" pitchFamily="34" charset="0"/>
                <a:ea typeface="Calibri" panose="020F0502020204030204" pitchFamily="34" charset="0"/>
                <a:hlinkClick r:id="rId9"/>
              </a:rPr>
              <a:t>1AS-1 Page 17</a:t>
            </a:r>
            <a:endParaRPr lang="en-GB" dirty="0">
              <a:solidFill>
                <a:srgbClr val="595959"/>
              </a:solidFill>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47229A-67CF-4FD3-8D5F-E72FB1BDF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471" y="849400"/>
            <a:ext cx="2153099" cy="4068846"/>
          </a:xfrm>
          <a:prstGeom prst="rect">
            <a:avLst/>
          </a:prstGeom>
        </p:spPr>
      </p:pic>
      <p:sp>
        <p:nvSpPr>
          <p:cNvPr id="2" name="Text Placeholder 1"/>
          <p:cNvSpPr>
            <a:spLocks noGrp="1"/>
          </p:cNvSpPr>
          <p:nvPr>
            <p:ph type="body" sz="quarter" idx="11"/>
          </p:nvPr>
        </p:nvSpPr>
        <p:spPr/>
        <p:txBody>
          <a:bodyPr/>
          <a:lstStyle/>
          <a:p>
            <a:r>
              <a:rPr lang="en-GB" dirty="0"/>
              <a:t>1.3 Composition: 0–5 – step 1:5</a:t>
            </a:r>
          </a:p>
        </p:txBody>
      </p:sp>
      <p:sp>
        <p:nvSpPr>
          <p:cNvPr id="12" name="TextBox 11">
            <a:extLst>
              <a:ext uri="{FF2B5EF4-FFF2-40B4-BE49-F238E27FC236}">
                <a16:creationId xmlns:a16="http://schemas.microsoft.com/office/drawing/2014/main" id="{72656021-1F33-4F97-A161-8B4BB6F83887}"/>
              </a:ext>
            </a:extLst>
          </p:cNvPr>
          <p:cNvSpPr txBox="1"/>
          <p:nvPr/>
        </p:nvSpPr>
        <p:spPr bwMode="auto">
          <a:xfrm>
            <a:off x="5915980" y="508518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3" name="TextBox 12">
            <a:extLst>
              <a:ext uri="{FF2B5EF4-FFF2-40B4-BE49-F238E27FC236}">
                <a16:creationId xmlns:a16="http://schemas.microsoft.com/office/drawing/2014/main" id="{159DF31A-1597-4E8C-BF81-A0332212223B}"/>
              </a:ext>
            </a:extLst>
          </p:cNvPr>
          <p:cNvSpPr txBox="1"/>
          <p:nvPr/>
        </p:nvSpPr>
        <p:spPr bwMode="auto">
          <a:xfrm>
            <a:off x="5627948" y="5559624"/>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a:t>
            </a:r>
          </a:p>
        </p:txBody>
      </p:sp>
    </p:spTree>
    <p:extLst>
      <p:ext uri="{BB962C8B-B14F-4D97-AF65-F5344CB8AC3E}">
        <p14:creationId xmlns:p14="http://schemas.microsoft.com/office/powerpoint/2010/main" val="31542609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1:5</a:t>
            </a:r>
          </a:p>
        </p:txBody>
      </p:sp>
      <p:sp>
        <p:nvSpPr>
          <p:cNvPr id="11" name="TextBox 10">
            <a:extLst>
              <a:ext uri="{FF2B5EF4-FFF2-40B4-BE49-F238E27FC236}">
                <a16:creationId xmlns:a16="http://schemas.microsoft.com/office/drawing/2014/main" id="{0C169128-1A97-4CB1-B9CE-AF359055062E}"/>
              </a:ext>
            </a:extLst>
          </p:cNvPr>
          <p:cNvSpPr txBox="1"/>
          <p:nvPr/>
        </p:nvSpPr>
        <p:spPr bwMode="auto">
          <a:xfrm>
            <a:off x="5915980" y="422108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id="{3F7AEFFC-F753-480E-9155-BE3E9C590F2A}"/>
              </a:ext>
            </a:extLst>
          </p:cNvPr>
          <p:cNvSpPr txBox="1"/>
          <p:nvPr/>
        </p:nvSpPr>
        <p:spPr bwMode="auto">
          <a:xfrm>
            <a:off x="5627948" y="469552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three</a:t>
            </a:r>
          </a:p>
        </p:txBody>
      </p:sp>
      <p:pic>
        <p:nvPicPr>
          <p:cNvPr id="9" name="Picture 8">
            <a:extLst>
              <a:ext uri="{FF2B5EF4-FFF2-40B4-BE49-F238E27FC236}">
                <a16:creationId xmlns:a16="http://schemas.microsoft.com/office/drawing/2014/main" id="{9B1B7774-083C-4EA3-99D4-07533ECCC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048" y="2533575"/>
            <a:ext cx="1547904" cy="1466436"/>
          </a:xfrm>
          <a:prstGeom prst="rect">
            <a:avLst/>
          </a:prstGeom>
        </p:spPr>
      </p:pic>
    </p:spTree>
    <p:extLst>
      <p:ext uri="{BB962C8B-B14F-4D97-AF65-F5344CB8AC3E}">
        <p14:creationId xmlns:p14="http://schemas.microsoft.com/office/powerpoint/2010/main" val="305852279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D1E64-BBCA-4657-9CF4-E03CE0A9BE87}"/>
              </a:ext>
            </a:extLst>
          </p:cNvPr>
          <p:cNvSpPr>
            <a:spLocks noGrp="1"/>
          </p:cNvSpPr>
          <p:nvPr>
            <p:ph type="title"/>
          </p:nvPr>
        </p:nvSpPr>
        <p:spPr/>
        <p:txBody>
          <a:bodyPr/>
          <a:lstStyle/>
          <a:p>
            <a:r>
              <a:rPr lang="en-GB" dirty="0"/>
              <a:t>1AS-1 Compose and partition numbers to 10</a:t>
            </a:r>
          </a:p>
        </p:txBody>
      </p:sp>
      <p:grpSp>
        <p:nvGrpSpPr>
          <p:cNvPr id="6" name="Group 5">
            <a:extLst>
              <a:ext uri="{FF2B5EF4-FFF2-40B4-BE49-F238E27FC236}">
                <a16:creationId xmlns:a16="http://schemas.microsoft.com/office/drawing/2014/main" id="{889A81A1-B64B-41CB-8D5E-ED14116D44A4}"/>
              </a:ext>
            </a:extLst>
          </p:cNvPr>
          <p:cNvGrpSpPr/>
          <p:nvPr/>
        </p:nvGrpSpPr>
        <p:grpSpPr>
          <a:xfrm>
            <a:off x="737301" y="1354970"/>
            <a:ext cx="1870432" cy="1836424"/>
            <a:chOff x="4367808" y="1484784"/>
            <a:chExt cx="3960440" cy="3888432"/>
          </a:xfrm>
        </p:grpSpPr>
        <p:pic>
          <p:nvPicPr>
            <p:cNvPr id="7" name="Picture 6">
              <a:extLst>
                <a:ext uri="{FF2B5EF4-FFF2-40B4-BE49-F238E27FC236}">
                  <a16:creationId xmlns:a16="http://schemas.microsoft.com/office/drawing/2014/main" id="{A9CCB686-0161-4029-A519-C29B3EE16F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 r="-5580"/>
            <a:stretch/>
          </p:blipFill>
          <p:spPr>
            <a:xfrm>
              <a:off x="4367808" y="1484784"/>
              <a:ext cx="3960440" cy="3888432"/>
            </a:xfrm>
            <a:prstGeom prst="rect">
              <a:avLst/>
            </a:prstGeom>
          </p:spPr>
        </p:pic>
        <p:pic>
          <p:nvPicPr>
            <p:cNvPr id="8" name="Picture 7">
              <a:extLst>
                <a:ext uri="{FF2B5EF4-FFF2-40B4-BE49-F238E27FC236}">
                  <a16:creationId xmlns:a16="http://schemas.microsoft.com/office/drawing/2014/main" id="{BABB1D83-7300-4036-B543-1953437F7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3872" y="3264340"/>
              <a:ext cx="1002412" cy="835286"/>
            </a:xfrm>
            <a:prstGeom prst="rect">
              <a:avLst/>
            </a:prstGeom>
          </p:spPr>
        </p:pic>
        <p:pic>
          <p:nvPicPr>
            <p:cNvPr id="9" name="Picture 8">
              <a:extLst>
                <a:ext uri="{FF2B5EF4-FFF2-40B4-BE49-F238E27FC236}">
                  <a16:creationId xmlns:a16="http://schemas.microsoft.com/office/drawing/2014/main" id="{421918C1-4CE1-498E-BDE4-71A7EB6EA75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54197" y="2256228"/>
              <a:ext cx="960023" cy="835286"/>
            </a:xfrm>
            <a:prstGeom prst="rect">
              <a:avLst/>
            </a:prstGeom>
          </p:spPr>
        </p:pic>
        <p:pic>
          <p:nvPicPr>
            <p:cNvPr id="10" name="Picture 9">
              <a:extLst>
                <a:ext uri="{FF2B5EF4-FFF2-40B4-BE49-F238E27FC236}">
                  <a16:creationId xmlns:a16="http://schemas.microsoft.com/office/drawing/2014/main" id="{68F2E147-CAD6-4055-8FE4-1D09256DD0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011"/>
            <a:stretch/>
          </p:blipFill>
          <p:spPr>
            <a:xfrm>
              <a:off x="6341642" y="2155410"/>
              <a:ext cx="1044803" cy="1003300"/>
            </a:xfrm>
            <a:prstGeom prst="rect">
              <a:avLst/>
            </a:prstGeom>
          </p:spPr>
        </p:pic>
        <p:pic>
          <p:nvPicPr>
            <p:cNvPr id="11" name="Picture 10">
              <a:extLst>
                <a:ext uri="{FF2B5EF4-FFF2-40B4-BE49-F238E27FC236}">
                  <a16:creationId xmlns:a16="http://schemas.microsoft.com/office/drawing/2014/main" id="{47917DD5-250E-48C9-A6F7-3EB99E4DD1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28"/>
            <a:stretch/>
          </p:blipFill>
          <p:spPr>
            <a:xfrm>
              <a:off x="6666364" y="3120324"/>
              <a:ext cx="1002412" cy="835286"/>
            </a:xfrm>
            <a:prstGeom prst="rect">
              <a:avLst/>
            </a:prstGeom>
          </p:spPr>
        </p:pic>
        <p:pic>
          <p:nvPicPr>
            <p:cNvPr id="12" name="Picture 11">
              <a:extLst>
                <a:ext uri="{FF2B5EF4-FFF2-40B4-BE49-F238E27FC236}">
                  <a16:creationId xmlns:a16="http://schemas.microsoft.com/office/drawing/2014/main" id="{CA0934C3-9196-4055-B1FE-DDEF81AA05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0650" y="3840404"/>
              <a:ext cx="877723" cy="835286"/>
            </a:xfrm>
            <a:prstGeom prst="rect">
              <a:avLst/>
            </a:prstGeom>
          </p:spPr>
        </p:pic>
      </p:grpSp>
      <p:pic>
        <p:nvPicPr>
          <p:cNvPr id="13" name="Picture 12">
            <a:extLst>
              <a:ext uri="{FF2B5EF4-FFF2-40B4-BE49-F238E27FC236}">
                <a16:creationId xmlns:a16="http://schemas.microsoft.com/office/drawing/2014/main" id="{F3791539-0C18-4790-895A-A2D658C9F0B0}"/>
              </a:ext>
            </a:extLst>
          </p:cNvPr>
          <p:cNvPicPr>
            <a:picLocks noChangeAspect="1"/>
          </p:cNvPicPr>
          <p:nvPr/>
        </p:nvPicPr>
        <p:blipFill>
          <a:blip r:embed="rId9"/>
          <a:stretch>
            <a:fillRect/>
          </a:stretch>
        </p:blipFill>
        <p:spPr>
          <a:xfrm>
            <a:off x="3248498" y="1537467"/>
            <a:ext cx="1171258" cy="1471430"/>
          </a:xfrm>
          <a:prstGeom prst="rect">
            <a:avLst/>
          </a:prstGeom>
        </p:spPr>
      </p:pic>
      <p:pic>
        <p:nvPicPr>
          <p:cNvPr id="14" name="Picture 13">
            <a:extLst>
              <a:ext uri="{FF2B5EF4-FFF2-40B4-BE49-F238E27FC236}">
                <a16:creationId xmlns:a16="http://schemas.microsoft.com/office/drawing/2014/main" id="{B4DAC20A-4FF7-4431-8B68-B4EC9330E932}"/>
              </a:ext>
            </a:extLst>
          </p:cNvPr>
          <p:cNvPicPr>
            <a:picLocks noChangeAspect="1"/>
          </p:cNvPicPr>
          <p:nvPr/>
        </p:nvPicPr>
        <p:blipFill>
          <a:blip r:embed="rId10"/>
          <a:stretch>
            <a:fillRect/>
          </a:stretch>
        </p:blipFill>
        <p:spPr>
          <a:xfrm>
            <a:off x="644582" y="3508116"/>
            <a:ext cx="1676400" cy="1571625"/>
          </a:xfrm>
          <a:prstGeom prst="rect">
            <a:avLst/>
          </a:prstGeom>
        </p:spPr>
      </p:pic>
      <p:pic>
        <p:nvPicPr>
          <p:cNvPr id="15" name="Picture 14">
            <a:extLst>
              <a:ext uri="{FF2B5EF4-FFF2-40B4-BE49-F238E27FC236}">
                <a16:creationId xmlns:a16="http://schemas.microsoft.com/office/drawing/2014/main" id="{7FC7DA18-0F03-4A70-8ADF-164236659E7B}"/>
              </a:ext>
            </a:extLst>
          </p:cNvPr>
          <p:cNvPicPr>
            <a:picLocks noChangeAspect="1"/>
          </p:cNvPicPr>
          <p:nvPr/>
        </p:nvPicPr>
        <p:blipFill>
          <a:blip r:embed="rId11"/>
          <a:stretch>
            <a:fillRect/>
          </a:stretch>
        </p:blipFill>
        <p:spPr>
          <a:xfrm>
            <a:off x="5272087" y="1444507"/>
            <a:ext cx="1647825" cy="1657350"/>
          </a:xfrm>
          <a:prstGeom prst="rect">
            <a:avLst/>
          </a:prstGeom>
        </p:spPr>
      </p:pic>
      <p:pic>
        <p:nvPicPr>
          <p:cNvPr id="16" name="Picture 15">
            <a:extLst>
              <a:ext uri="{FF2B5EF4-FFF2-40B4-BE49-F238E27FC236}">
                <a16:creationId xmlns:a16="http://schemas.microsoft.com/office/drawing/2014/main" id="{72AB8D72-55CA-4167-A7DF-39C43B393BE8}"/>
              </a:ext>
            </a:extLst>
          </p:cNvPr>
          <p:cNvPicPr>
            <a:picLocks noChangeAspect="1"/>
          </p:cNvPicPr>
          <p:nvPr/>
        </p:nvPicPr>
        <p:blipFill>
          <a:blip r:embed="rId12"/>
          <a:stretch>
            <a:fillRect/>
          </a:stretch>
        </p:blipFill>
        <p:spPr>
          <a:xfrm>
            <a:off x="3365221" y="3346102"/>
            <a:ext cx="992401" cy="1505712"/>
          </a:xfrm>
          <a:prstGeom prst="rect">
            <a:avLst/>
          </a:prstGeom>
        </p:spPr>
      </p:pic>
      <p:grpSp>
        <p:nvGrpSpPr>
          <p:cNvPr id="17" name="Group 16">
            <a:extLst>
              <a:ext uri="{FF2B5EF4-FFF2-40B4-BE49-F238E27FC236}">
                <a16:creationId xmlns:a16="http://schemas.microsoft.com/office/drawing/2014/main" id="{46A333BC-685B-4CF7-9F71-1D191EAC8D77}"/>
              </a:ext>
            </a:extLst>
          </p:cNvPr>
          <p:cNvGrpSpPr/>
          <p:nvPr/>
        </p:nvGrpSpPr>
        <p:grpSpPr>
          <a:xfrm>
            <a:off x="1916220" y="5246002"/>
            <a:ext cx="2211961" cy="1270186"/>
            <a:chOff x="3028456" y="1628801"/>
            <a:chExt cx="6235896" cy="3580872"/>
          </a:xfrm>
        </p:grpSpPr>
        <p:pic>
          <p:nvPicPr>
            <p:cNvPr id="18" name="Picture 17">
              <a:extLst>
                <a:ext uri="{FF2B5EF4-FFF2-40B4-BE49-F238E27FC236}">
                  <a16:creationId xmlns:a16="http://schemas.microsoft.com/office/drawing/2014/main" id="{39570A1B-131D-4042-8FF8-E913D44E32C1}"/>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a:stretch/>
          </p:blipFill>
          <p:spPr>
            <a:xfrm>
              <a:off x="3028456" y="1648330"/>
              <a:ext cx="1051320" cy="3561343"/>
            </a:xfrm>
            <a:prstGeom prst="rect">
              <a:avLst/>
            </a:prstGeom>
          </p:spPr>
        </p:pic>
        <p:pic>
          <p:nvPicPr>
            <p:cNvPr id="19" name="Picture 18">
              <a:extLst>
                <a:ext uri="{FF2B5EF4-FFF2-40B4-BE49-F238E27FC236}">
                  <a16:creationId xmlns:a16="http://schemas.microsoft.com/office/drawing/2014/main" id="{8569B6E1-D88F-4AEE-B780-52C6F5B6CBA4}"/>
                </a:ext>
              </a:extLst>
            </p:cNvPr>
            <p:cNvPicPr>
              <a:picLocks noChangeAspect="1"/>
            </p:cNvPicPr>
            <p:nvPr/>
          </p:nvPicPr>
          <p:blipFill rotWithShape="1">
            <a:blip r:embed="rId14" cstate="hqprint">
              <a:extLst>
                <a:ext uri="{28A0092B-C50C-407E-A947-70E740481C1C}">
                  <a14:useLocalDpi xmlns:a14="http://schemas.microsoft.com/office/drawing/2010/main" val="0"/>
                </a:ext>
              </a:extLst>
            </a:blip>
            <a:srcRect/>
            <a:stretch/>
          </p:blipFill>
          <p:spPr>
            <a:xfrm>
              <a:off x="4223792" y="1628801"/>
              <a:ext cx="1224136" cy="3561343"/>
            </a:xfrm>
            <a:prstGeom prst="rect">
              <a:avLst/>
            </a:prstGeom>
          </p:spPr>
        </p:pic>
        <p:pic>
          <p:nvPicPr>
            <p:cNvPr id="20" name="Picture 19">
              <a:extLst>
                <a:ext uri="{FF2B5EF4-FFF2-40B4-BE49-F238E27FC236}">
                  <a16:creationId xmlns:a16="http://schemas.microsoft.com/office/drawing/2014/main" id="{74751C51-63F2-4DF7-A4B6-D77AA8809B69}"/>
                </a:ext>
              </a:extLst>
            </p:cNvPr>
            <p:cNvPicPr>
              <a:picLocks noChangeAspect="1"/>
            </p:cNvPicPr>
            <p:nvPr/>
          </p:nvPicPr>
          <p:blipFill rotWithShape="1">
            <a:blip r:embed="rId15" cstate="hqprint">
              <a:extLst>
                <a:ext uri="{28A0092B-C50C-407E-A947-70E740481C1C}">
                  <a14:useLocalDpi xmlns:a14="http://schemas.microsoft.com/office/drawing/2010/main" val="0"/>
                </a:ext>
              </a:extLst>
            </a:blip>
            <a:srcRect/>
            <a:stretch/>
          </p:blipFill>
          <p:spPr>
            <a:xfrm>
              <a:off x="5591944" y="1628801"/>
              <a:ext cx="1008112" cy="3561343"/>
            </a:xfrm>
            <a:prstGeom prst="rect">
              <a:avLst/>
            </a:prstGeom>
          </p:spPr>
        </p:pic>
        <p:pic>
          <p:nvPicPr>
            <p:cNvPr id="21" name="Picture 20">
              <a:extLst>
                <a:ext uri="{FF2B5EF4-FFF2-40B4-BE49-F238E27FC236}">
                  <a16:creationId xmlns:a16="http://schemas.microsoft.com/office/drawing/2014/main" id="{71B1287E-C83A-4444-8035-6BBD3BBD6491}"/>
                </a:ext>
              </a:extLst>
            </p:cNvPr>
            <p:cNvPicPr>
              <a:picLocks noChangeAspect="1"/>
            </p:cNvPicPr>
            <p:nvPr/>
          </p:nvPicPr>
          <p:blipFill rotWithShape="1">
            <a:blip r:embed="rId16" cstate="hqprint">
              <a:extLst>
                <a:ext uri="{28A0092B-C50C-407E-A947-70E740481C1C}">
                  <a14:useLocalDpi xmlns:a14="http://schemas.microsoft.com/office/drawing/2010/main" val="0"/>
                </a:ext>
              </a:extLst>
            </a:blip>
            <a:srcRect/>
            <a:stretch/>
          </p:blipFill>
          <p:spPr>
            <a:xfrm>
              <a:off x="6744072" y="1628801"/>
              <a:ext cx="1224136" cy="3561343"/>
            </a:xfrm>
            <a:prstGeom prst="rect">
              <a:avLst/>
            </a:prstGeom>
          </p:spPr>
        </p:pic>
        <p:pic>
          <p:nvPicPr>
            <p:cNvPr id="22" name="Picture 21">
              <a:extLst>
                <a:ext uri="{FF2B5EF4-FFF2-40B4-BE49-F238E27FC236}">
                  <a16:creationId xmlns:a16="http://schemas.microsoft.com/office/drawing/2014/main" id="{81AA459A-A75C-4FD9-8019-78C0297798B2}"/>
                </a:ext>
              </a:extLst>
            </p:cNvPr>
            <p:cNvPicPr>
              <a:picLocks noChangeAspect="1"/>
            </p:cNvPicPr>
            <p:nvPr/>
          </p:nvPicPr>
          <p:blipFill rotWithShape="1">
            <a:blip r:embed="rId17" cstate="hqprint">
              <a:extLst>
                <a:ext uri="{28A0092B-C50C-407E-A947-70E740481C1C}">
                  <a14:useLocalDpi xmlns:a14="http://schemas.microsoft.com/office/drawing/2010/main" val="0"/>
                </a:ext>
              </a:extLst>
            </a:blip>
            <a:srcRect r="-9601"/>
            <a:stretch/>
          </p:blipFill>
          <p:spPr>
            <a:xfrm>
              <a:off x="8112224" y="1628801"/>
              <a:ext cx="1152128" cy="3561343"/>
            </a:xfrm>
            <a:prstGeom prst="rect">
              <a:avLst/>
            </a:prstGeom>
          </p:spPr>
        </p:pic>
      </p:grpSp>
      <p:grpSp>
        <p:nvGrpSpPr>
          <p:cNvPr id="27" name="Group 26">
            <a:extLst>
              <a:ext uri="{FF2B5EF4-FFF2-40B4-BE49-F238E27FC236}">
                <a16:creationId xmlns:a16="http://schemas.microsoft.com/office/drawing/2014/main" id="{96AE29FE-F294-4E9C-9F7E-656F5B155110}"/>
              </a:ext>
            </a:extLst>
          </p:cNvPr>
          <p:cNvGrpSpPr/>
          <p:nvPr/>
        </p:nvGrpSpPr>
        <p:grpSpPr>
          <a:xfrm>
            <a:off x="4693527" y="5193159"/>
            <a:ext cx="2450388" cy="1017032"/>
            <a:chOff x="2142278" y="1651661"/>
            <a:chExt cx="6819350" cy="2830367"/>
          </a:xfrm>
        </p:grpSpPr>
        <p:pic>
          <p:nvPicPr>
            <p:cNvPr id="24" name="Picture 23">
              <a:extLst>
                <a:ext uri="{FF2B5EF4-FFF2-40B4-BE49-F238E27FC236}">
                  <a16:creationId xmlns:a16="http://schemas.microsoft.com/office/drawing/2014/main" id="{5F000C52-B129-4544-8376-5EE91B1963E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2142278" y="1651663"/>
              <a:ext cx="4025731" cy="2830365"/>
            </a:xfrm>
            <a:prstGeom prst="rect">
              <a:avLst/>
            </a:prstGeom>
          </p:spPr>
        </p:pic>
        <p:pic>
          <p:nvPicPr>
            <p:cNvPr id="26" name="Picture 25">
              <a:extLst>
                <a:ext uri="{FF2B5EF4-FFF2-40B4-BE49-F238E27FC236}">
                  <a16:creationId xmlns:a16="http://schemas.microsoft.com/office/drawing/2014/main" id="{48DAE5B1-35F1-4C38-B765-5D6137AAC05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97"/>
            <a:stretch/>
          </p:blipFill>
          <p:spPr>
            <a:xfrm>
              <a:off x="6225324" y="1651661"/>
              <a:ext cx="2736304" cy="2830366"/>
            </a:xfrm>
            <a:prstGeom prst="rect">
              <a:avLst/>
            </a:prstGeom>
          </p:spPr>
        </p:pic>
      </p:grpSp>
      <p:grpSp>
        <p:nvGrpSpPr>
          <p:cNvPr id="33" name="Group 32">
            <a:extLst>
              <a:ext uri="{FF2B5EF4-FFF2-40B4-BE49-F238E27FC236}">
                <a16:creationId xmlns:a16="http://schemas.microsoft.com/office/drawing/2014/main" id="{55F79AC9-0626-442F-80F2-0F71929B5869}"/>
              </a:ext>
            </a:extLst>
          </p:cNvPr>
          <p:cNvGrpSpPr/>
          <p:nvPr/>
        </p:nvGrpSpPr>
        <p:grpSpPr>
          <a:xfrm>
            <a:off x="5526505" y="3655794"/>
            <a:ext cx="1409920" cy="973982"/>
            <a:chOff x="2505067" y="1515235"/>
            <a:chExt cx="4335999" cy="2995337"/>
          </a:xfrm>
        </p:grpSpPr>
        <p:pic>
          <p:nvPicPr>
            <p:cNvPr id="34" name="Picture 33">
              <a:extLst>
                <a:ext uri="{FF2B5EF4-FFF2-40B4-BE49-F238E27FC236}">
                  <a16:creationId xmlns:a16="http://schemas.microsoft.com/office/drawing/2014/main" id="{71BCC103-CF8C-41CD-9B73-033063B0277F}"/>
                </a:ext>
              </a:extLst>
            </p:cNvPr>
            <p:cNvPicPr>
              <a:picLocks noChangeAspect="1"/>
            </p:cNvPicPr>
            <p:nvPr/>
          </p:nvPicPr>
          <p:blipFill>
            <a:blip r:embed="rId20"/>
            <a:stretch>
              <a:fillRect/>
            </a:stretch>
          </p:blipFill>
          <p:spPr>
            <a:xfrm>
              <a:off x="2631863" y="2126555"/>
              <a:ext cx="3771900" cy="2028825"/>
            </a:xfrm>
            <a:prstGeom prst="rect">
              <a:avLst/>
            </a:prstGeom>
          </p:spPr>
        </p:pic>
        <p:pic>
          <p:nvPicPr>
            <p:cNvPr id="35" name="Picture 34">
              <a:extLst>
                <a:ext uri="{FF2B5EF4-FFF2-40B4-BE49-F238E27FC236}">
                  <a16:creationId xmlns:a16="http://schemas.microsoft.com/office/drawing/2014/main" id="{74E715FE-D4DF-4435-BF19-173A6C232D3F}"/>
                </a:ext>
              </a:extLst>
            </p:cNvPr>
            <p:cNvPicPr>
              <a:picLocks noChangeAspect="1"/>
            </p:cNvPicPr>
            <p:nvPr/>
          </p:nvPicPr>
          <p:blipFill rotWithShape="1">
            <a:blip r:embed="rId21" cstate="hqprint">
              <a:extLst>
                <a:ext uri="{28A0092B-C50C-407E-A947-70E740481C1C}">
                  <a14:useLocalDpi xmlns:a14="http://schemas.microsoft.com/office/drawing/2010/main" val="0"/>
                </a:ext>
              </a:extLst>
            </a:blip>
            <a:srcRect b="-19014"/>
            <a:stretch/>
          </p:blipFill>
          <p:spPr>
            <a:xfrm>
              <a:off x="2614629" y="3859157"/>
              <a:ext cx="4226437" cy="651415"/>
            </a:xfrm>
            <a:prstGeom prst="rect">
              <a:avLst/>
            </a:prstGeom>
          </p:spPr>
        </p:pic>
        <p:pic>
          <p:nvPicPr>
            <p:cNvPr id="36" name="Picture 35">
              <a:extLst>
                <a:ext uri="{FF2B5EF4-FFF2-40B4-BE49-F238E27FC236}">
                  <a16:creationId xmlns:a16="http://schemas.microsoft.com/office/drawing/2014/main" id="{96498FF0-77C2-4538-8475-07387F7C1751}"/>
                </a:ext>
              </a:extLst>
            </p:cNvPr>
            <p:cNvPicPr>
              <a:picLocks noChangeAspect="1"/>
            </p:cNvPicPr>
            <p:nvPr/>
          </p:nvPicPr>
          <p:blipFill>
            <a:blip r:embed="rId22"/>
            <a:stretch>
              <a:fillRect/>
            </a:stretch>
          </p:blipFill>
          <p:spPr>
            <a:xfrm rot="21076944" flipV="1">
              <a:off x="2505067" y="1515235"/>
              <a:ext cx="3653473" cy="452464"/>
            </a:xfrm>
            <a:prstGeom prst="rect">
              <a:avLst/>
            </a:prstGeom>
          </p:spPr>
        </p:pic>
      </p:grpSp>
      <p:sp>
        <p:nvSpPr>
          <p:cNvPr id="40" name="Content Placeholder 2">
            <a:extLst>
              <a:ext uri="{FF2B5EF4-FFF2-40B4-BE49-F238E27FC236}">
                <a16:creationId xmlns:a16="http://schemas.microsoft.com/office/drawing/2014/main" id="{7BD19E2E-0C7B-4717-A421-8568FA4C9B3A}"/>
              </a:ext>
            </a:extLst>
          </p:cNvPr>
          <p:cNvSpPr txBox="1">
            <a:spLocks/>
          </p:cNvSpPr>
          <p:nvPr/>
        </p:nvSpPr>
        <p:spPr>
          <a:xfrm>
            <a:off x="7456602" y="1426565"/>
            <a:ext cx="419492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Tell me what you see!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Did you notice each picture represents five of something?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describe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you can see five in each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Now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you</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can make a ‘Five Museum’ for Numberblock Five using things in your classroom!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make a museum for a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different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Numberblock? Try to guess your friend’s number!</a:t>
            </a:r>
            <a:endPar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94577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7462876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ordinal numbers show a position and not a set</a:t>
                      </a:r>
                    </a:p>
                    <a:p>
                      <a:r>
                        <a:rPr lang="en-GB" sz="2400" b="1" dirty="0">
                          <a:solidFill>
                            <a:schemeClr val="tx1">
                              <a:lumMod val="65000"/>
                              <a:lumOff val="35000"/>
                            </a:schemeClr>
                          </a:solidFill>
                          <a:latin typeface="Arial" panose="020B0604020202020204" pitchFamily="34" charset="0"/>
                          <a:cs typeface="Arial" panose="020B0604020202020204" pitchFamily="34" charset="0"/>
                        </a:rPr>
                        <a:t>of objects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95252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9057497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58262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2:1</a:t>
            </a:r>
          </a:p>
        </p:txBody>
      </p:sp>
      <p:pic>
        <p:nvPicPr>
          <p:cNvPr id="4" name="Picture 3">
            <a:extLst>
              <a:ext uri="{FF2B5EF4-FFF2-40B4-BE49-F238E27FC236}">
                <a16:creationId xmlns:a16="http://schemas.microsoft.com/office/drawing/2014/main" id="{381E4351-DC3F-42A6-B0BE-CE1186A908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5023" y="3176972"/>
            <a:ext cx="8490428" cy="504056"/>
          </a:xfrm>
          <a:prstGeom prst="rect">
            <a:avLst/>
          </a:prstGeom>
        </p:spPr>
      </p:pic>
      <p:sp>
        <p:nvSpPr>
          <p:cNvPr id="8" name="TextBox 7">
            <a:extLst>
              <a:ext uri="{FF2B5EF4-FFF2-40B4-BE49-F238E27FC236}">
                <a16:creationId xmlns:a16="http://schemas.microsoft.com/office/drawing/2014/main" id="{BB5F37F4-57F5-46BC-8A9D-BF85FA054F27}"/>
              </a:ext>
            </a:extLst>
          </p:cNvPr>
          <p:cNvSpPr txBox="1"/>
          <p:nvPr/>
        </p:nvSpPr>
        <p:spPr bwMode="auto">
          <a:xfrm>
            <a:off x="1991544" y="3687416"/>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first</a:t>
            </a:r>
          </a:p>
        </p:txBody>
      </p:sp>
      <p:sp>
        <p:nvSpPr>
          <p:cNvPr id="10" name="TextBox 9">
            <a:extLst>
              <a:ext uri="{FF2B5EF4-FFF2-40B4-BE49-F238E27FC236}">
                <a16:creationId xmlns:a16="http://schemas.microsoft.com/office/drawing/2014/main" id="{18465A4F-FD1A-4A19-87C8-F14F16FC777B}"/>
              </a:ext>
            </a:extLst>
          </p:cNvPr>
          <p:cNvSpPr txBox="1"/>
          <p:nvPr/>
        </p:nvSpPr>
        <p:spPr bwMode="auto">
          <a:xfrm>
            <a:off x="2822894" y="369418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second</a:t>
            </a:r>
          </a:p>
        </p:txBody>
      </p:sp>
      <p:sp>
        <p:nvSpPr>
          <p:cNvPr id="12" name="TextBox 11">
            <a:extLst>
              <a:ext uri="{FF2B5EF4-FFF2-40B4-BE49-F238E27FC236}">
                <a16:creationId xmlns:a16="http://schemas.microsoft.com/office/drawing/2014/main" id="{EB29132A-E98A-46AE-987C-441655175307}"/>
              </a:ext>
            </a:extLst>
          </p:cNvPr>
          <p:cNvSpPr txBox="1"/>
          <p:nvPr/>
        </p:nvSpPr>
        <p:spPr bwMode="auto">
          <a:xfrm>
            <a:off x="3863752" y="3694184"/>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third</a:t>
            </a:r>
          </a:p>
        </p:txBody>
      </p:sp>
      <p:sp>
        <p:nvSpPr>
          <p:cNvPr id="13" name="TextBox 12">
            <a:extLst>
              <a:ext uri="{FF2B5EF4-FFF2-40B4-BE49-F238E27FC236}">
                <a16:creationId xmlns:a16="http://schemas.microsoft.com/office/drawing/2014/main" id="{E09C757F-E464-46BB-9A0F-1AB4EBCD4A32}"/>
              </a:ext>
            </a:extLst>
          </p:cNvPr>
          <p:cNvSpPr txBox="1"/>
          <p:nvPr/>
        </p:nvSpPr>
        <p:spPr bwMode="auto">
          <a:xfrm>
            <a:off x="4843772" y="3698633"/>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fourth</a:t>
            </a:r>
          </a:p>
        </p:txBody>
      </p:sp>
      <p:sp>
        <p:nvSpPr>
          <p:cNvPr id="15" name="TextBox 14">
            <a:extLst>
              <a:ext uri="{FF2B5EF4-FFF2-40B4-BE49-F238E27FC236}">
                <a16:creationId xmlns:a16="http://schemas.microsoft.com/office/drawing/2014/main" id="{EB38FDEE-A7F5-4186-8DBD-12E807CEF254}"/>
              </a:ext>
            </a:extLst>
          </p:cNvPr>
          <p:cNvSpPr txBox="1"/>
          <p:nvPr/>
        </p:nvSpPr>
        <p:spPr bwMode="auto">
          <a:xfrm>
            <a:off x="5879976" y="3703082"/>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fifth</a:t>
            </a:r>
          </a:p>
        </p:txBody>
      </p:sp>
      <p:sp>
        <p:nvSpPr>
          <p:cNvPr id="16" name="TextBox 15">
            <a:extLst>
              <a:ext uri="{FF2B5EF4-FFF2-40B4-BE49-F238E27FC236}">
                <a16:creationId xmlns:a16="http://schemas.microsoft.com/office/drawing/2014/main" id="{4E506428-0322-4097-99B4-8940556F03CE}"/>
              </a:ext>
            </a:extLst>
          </p:cNvPr>
          <p:cNvSpPr txBox="1"/>
          <p:nvPr/>
        </p:nvSpPr>
        <p:spPr bwMode="auto">
          <a:xfrm>
            <a:off x="1991544" y="408984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r>
              <a:rPr lang="en-GB" sz="2400" baseline="30000" dirty="0">
                <a:solidFill>
                  <a:srgbClr val="000000"/>
                </a:solidFill>
                <a:latin typeface="Myriad Pro Semibold" charset="0"/>
                <a:ea typeface="Myriad Pro Semibold" charset="0"/>
                <a:cs typeface="Myriad Pro Semibold" charset="0"/>
              </a:rPr>
              <a:t>st</a:t>
            </a:r>
            <a:endParaRPr lang="en-GB" sz="2400" dirty="0">
              <a:solidFill>
                <a:srgbClr val="000000"/>
              </a:solidFill>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3373E518-4E6B-4AC4-B835-BE8C96807623}"/>
              </a:ext>
            </a:extLst>
          </p:cNvPr>
          <p:cNvSpPr txBox="1"/>
          <p:nvPr/>
        </p:nvSpPr>
        <p:spPr bwMode="auto">
          <a:xfrm>
            <a:off x="3038918" y="408984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r>
              <a:rPr lang="en-GB" sz="2400" baseline="30000" dirty="0">
                <a:solidFill>
                  <a:srgbClr val="000000"/>
                </a:solidFill>
                <a:latin typeface="Myriad Pro Semibold" charset="0"/>
                <a:ea typeface="Myriad Pro Semibold" charset="0"/>
                <a:cs typeface="Myriad Pro Semibold" charset="0"/>
              </a:rPr>
              <a:t>nd</a:t>
            </a:r>
            <a:endParaRPr lang="en-GB" sz="2400" dirty="0">
              <a:solidFill>
                <a:srgbClr val="000000"/>
              </a:solidFill>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453C334B-8392-43E3-885A-651A4079F647}"/>
              </a:ext>
            </a:extLst>
          </p:cNvPr>
          <p:cNvSpPr txBox="1"/>
          <p:nvPr/>
        </p:nvSpPr>
        <p:spPr bwMode="auto">
          <a:xfrm>
            <a:off x="4063425" y="4089847"/>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r>
              <a:rPr lang="en-GB" sz="2400" baseline="30000" dirty="0">
                <a:solidFill>
                  <a:srgbClr val="000000"/>
                </a:solidFill>
                <a:latin typeface="Myriad Pro Semibold" charset="0"/>
                <a:ea typeface="Myriad Pro Semibold" charset="0"/>
                <a:cs typeface="Myriad Pro Semibold" charset="0"/>
              </a:rPr>
              <a:t>rd</a:t>
            </a:r>
            <a:endParaRPr lang="en-GB" sz="2400" dirty="0">
              <a:solidFill>
                <a:srgbClr val="000000"/>
              </a:solidFill>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BD3336ED-CB56-4475-AA4A-AE34BEEECFFA}"/>
              </a:ext>
            </a:extLst>
          </p:cNvPr>
          <p:cNvSpPr txBox="1"/>
          <p:nvPr/>
        </p:nvSpPr>
        <p:spPr bwMode="auto">
          <a:xfrm>
            <a:off x="5059796" y="4089846"/>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r>
              <a:rPr lang="en-GB" sz="2400" baseline="30000" dirty="0">
                <a:solidFill>
                  <a:srgbClr val="000000"/>
                </a:solidFill>
                <a:latin typeface="Myriad Pro Semibold" charset="0"/>
                <a:ea typeface="Myriad Pro Semibold" charset="0"/>
                <a:cs typeface="Myriad Pro Semibold" charset="0"/>
              </a:rPr>
              <a:t>th</a:t>
            </a:r>
            <a:endParaRPr lang="en-GB" sz="2400" dirty="0">
              <a:solidFill>
                <a:srgbClr val="000000"/>
              </a:solidFill>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4BCAFBA0-3376-436F-81E0-AFB59F0BF2C4}"/>
              </a:ext>
            </a:extLst>
          </p:cNvPr>
          <p:cNvSpPr txBox="1"/>
          <p:nvPr/>
        </p:nvSpPr>
        <p:spPr bwMode="auto">
          <a:xfrm>
            <a:off x="6096000" y="408717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r>
              <a:rPr lang="en-GB" sz="2400" baseline="30000" dirty="0">
                <a:solidFill>
                  <a:srgbClr val="000000"/>
                </a:solidFill>
                <a:latin typeface="Myriad Pro Semibold" charset="0"/>
                <a:ea typeface="Myriad Pro Semibold" charset="0"/>
                <a:cs typeface="Myriad Pro Semibold" charset="0"/>
              </a:rPr>
              <a:t>th</a:t>
            </a:r>
            <a:endParaRPr lang="en-GB" sz="2400" dirty="0">
              <a:solidFill>
                <a:srgbClr val="000000"/>
              </a:solidFill>
              <a:latin typeface="Myriad Pro Semibold" charset="0"/>
              <a:ea typeface="Myriad Pro Semibold" charset="0"/>
              <a:cs typeface="Myriad Pro Semibold" charset="0"/>
            </a:endParaRPr>
          </a:p>
        </p:txBody>
      </p:sp>
      <p:pic>
        <p:nvPicPr>
          <p:cNvPr id="22" name="Picture 21">
            <a:extLst>
              <a:ext uri="{FF2B5EF4-FFF2-40B4-BE49-F238E27FC236}">
                <a16:creationId xmlns:a16="http://schemas.microsoft.com/office/drawing/2014/main" id="{A816A0B2-F6E9-4A5F-8CAB-8031641926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711"/>
          <a:stretch/>
        </p:blipFill>
        <p:spPr>
          <a:xfrm>
            <a:off x="2337792" y="2283247"/>
            <a:ext cx="589856" cy="801969"/>
          </a:xfrm>
          <a:prstGeom prst="rect">
            <a:avLst/>
          </a:prstGeom>
        </p:spPr>
      </p:pic>
    </p:spTree>
    <p:extLst>
      <p:ext uri="{BB962C8B-B14F-4D97-AF65-F5344CB8AC3E}">
        <p14:creationId xmlns:p14="http://schemas.microsoft.com/office/powerpoint/2010/main" val="303920413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500"/>
                            </p:stCondLst>
                            <p:childTnLst>
                              <p:par>
                                <p:cTn id="26" presetID="63" presetClass="path" presetSubtype="0" accel="50000" decel="50000" fill="hold" nodeType="afterEffect">
                                  <p:stCondLst>
                                    <p:cond delay="0"/>
                                  </p:stCondLst>
                                  <p:childTnLst>
                                    <p:animMotion origin="layout" path="M 5E-6 -7.40741E-7 L 0.08854 -0.00046 " pathEditMode="relative" rAng="0" ptsTypes="AA">
                                      <p:cBhvr>
                                        <p:cTn id="27" dur="1000" fill="hold"/>
                                        <p:tgtEl>
                                          <p:spTgt spid="22"/>
                                        </p:tgtEl>
                                        <p:attrNameLst>
                                          <p:attrName>ppt_x</p:attrName>
                                          <p:attrName>ppt_y</p:attrName>
                                        </p:attrNameLst>
                                      </p:cBhvr>
                                      <p:rCtr x="4440" y="0"/>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2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500"/>
                            </p:stCondLst>
                            <p:childTnLst>
                              <p:par>
                                <p:cTn id="46" presetID="63" presetClass="path" presetSubtype="0" accel="50000" decel="50000" fill="hold" nodeType="afterEffect">
                                  <p:stCondLst>
                                    <p:cond delay="0"/>
                                  </p:stCondLst>
                                  <p:childTnLst>
                                    <p:animMotion origin="layout" path="M 0.08855 -0.00046 L 0.16888 -0.00046 " pathEditMode="relative" rAng="0" ptsTypes="AA">
                                      <p:cBhvr>
                                        <p:cTn id="47" dur="1000" fill="hold"/>
                                        <p:tgtEl>
                                          <p:spTgt spid="22"/>
                                        </p:tgtEl>
                                        <p:attrNameLst>
                                          <p:attrName>ppt_x</p:attrName>
                                          <p:attrName>ppt_y</p:attrName>
                                        </p:attrNameLst>
                                      </p:cBhvr>
                                      <p:rCtr x="4049" y="0"/>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10" presetClass="entr" presetSubtype="0" fill="hold" grpId="0" nodeType="afterEffect">
                                  <p:stCondLst>
                                    <p:cond delay="25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500"/>
                            </p:stCondLst>
                            <p:childTnLst>
                              <p:par>
                                <p:cTn id="66" presetID="63" presetClass="path" presetSubtype="0" accel="50000" decel="50000" fill="hold" nodeType="afterEffect">
                                  <p:stCondLst>
                                    <p:cond delay="0"/>
                                  </p:stCondLst>
                                  <p:childTnLst>
                                    <p:animMotion origin="layout" path="M 0.16888 -0.00046 L 0.25286 -0.00046 " pathEditMode="relative" rAng="0" ptsTypes="AA">
                                      <p:cBhvr>
                                        <p:cTn id="67" dur="1000" fill="hold"/>
                                        <p:tgtEl>
                                          <p:spTgt spid="22"/>
                                        </p:tgtEl>
                                        <p:attrNameLst>
                                          <p:attrName>ppt_x</p:attrName>
                                          <p:attrName>ppt_y</p:attrName>
                                        </p:attrNameLst>
                                      </p:cBhvr>
                                      <p:rCtr x="4232" y="-46"/>
                                    </p:animMotion>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par>
                          <p:cTn id="73" fill="hold">
                            <p:stCondLst>
                              <p:cond delay="500"/>
                            </p:stCondLst>
                            <p:childTnLst>
                              <p:par>
                                <p:cTn id="74" presetID="10" presetClass="entr" presetSubtype="0" fill="hold" grpId="0" nodeType="afterEffect">
                                  <p:stCondLst>
                                    <p:cond delay="25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500"/>
                            </p:stCondLst>
                            <p:childTnLst>
                              <p:par>
                                <p:cTn id="86" presetID="63" presetClass="path" presetSubtype="0" accel="50000" decel="50000" fill="hold" nodeType="afterEffect">
                                  <p:stCondLst>
                                    <p:cond delay="0"/>
                                  </p:stCondLst>
                                  <p:childTnLst>
                                    <p:animMotion origin="layout" path="M 0.25286 -0.00046 L 0.33567 0.00047 " pathEditMode="relative" rAng="0" ptsTypes="AA">
                                      <p:cBhvr>
                                        <p:cTn id="87" dur="1000" fill="hold"/>
                                        <p:tgtEl>
                                          <p:spTgt spid="22"/>
                                        </p:tgtEl>
                                        <p:attrNameLst>
                                          <p:attrName>ppt_x</p:attrName>
                                          <p:attrName>ppt_y</p:attrName>
                                        </p:attrNameLst>
                                      </p:cBhvr>
                                      <p:rCtr x="4141" y="46"/>
                                    </p:animMotion>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par>
                          <p:cTn id="93" fill="hold">
                            <p:stCondLst>
                              <p:cond delay="500"/>
                            </p:stCondLst>
                            <p:childTnLst>
                              <p:par>
                                <p:cTn id="94" presetID="10" presetClass="entr" presetSubtype="0" fill="hold" grpId="0" nodeType="afterEffect">
                                  <p:stCondLst>
                                    <p:cond delay="25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2"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par>
                                <p:cTn id="116" presetID="10" presetClass="entr" presetSubtype="0" fill="hold" grpId="2" nodeType="with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500"/>
                                        <p:tgtEl>
                                          <p:spTgt spid="10"/>
                                        </p:tgtEl>
                                      </p:cBhvr>
                                    </p:animEffect>
                                  </p:childTnLst>
                                </p:cTn>
                              </p:par>
                              <p:par>
                                <p:cTn id="119" presetID="10" presetClass="entr" presetSubtype="0" fill="hold" grpId="2" nodeType="with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par>
                                <p:cTn id="122" presetID="10" presetClass="entr" presetSubtype="0" fill="hold" grpId="2"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par>
                                <p:cTn id="125" presetID="10" presetClass="entr" presetSubtype="0" fill="hold" grpId="2"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500"/>
                                        <p:tgtEl>
                                          <p:spTgt spid="18"/>
                                        </p:tgtEl>
                                      </p:cBhvr>
                                    </p:animEffect>
                                  </p:childTnLst>
                                </p:cTn>
                              </p:par>
                              <p:par>
                                <p:cTn id="128" presetID="10" presetClass="entr" presetSubtype="0" fill="hold" grpId="2"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500"/>
                                        <p:tgtEl>
                                          <p:spTgt spid="13"/>
                                        </p:tgtEl>
                                      </p:cBhvr>
                                    </p:animEffect>
                                  </p:childTnLst>
                                </p:cTn>
                              </p:par>
                              <p:par>
                                <p:cTn id="131" presetID="10" presetClass="entr" presetSubtype="0" fill="hold" grpId="2"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500"/>
                                        <p:tgtEl>
                                          <p:spTgt spid="19"/>
                                        </p:tgtEl>
                                      </p:cBhvr>
                                    </p:animEffect>
                                  </p:childTnLst>
                                </p:cTn>
                              </p:par>
                              <p:par>
                                <p:cTn id="134" presetID="10" presetClass="entr" presetSubtype="0" fill="hold" grpId="2" nodeType="with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500"/>
                                        <p:tgtEl>
                                          <p:spTgt spid="15"/>
                                        </p:tgtEl>
                                      </p:cBhvr>
                                    </p:animEffect>
                                  </p:childTnLst>
                                </p:cTn>
                              </p:par>
                              <p:par>
                                <p:cTn id="137" presetID="10" presetClass="entr" presetSubtype="0" fill="hold" grpId="2"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P spid="10" grpId="2"/>
      <p:bldP spid="12" grpId="0"/>
      <p:bldP spid="12" grpId="1"/>
      <p:bldP spid="12" grpId="2"/>
      <p:bldP spid="13" grpId="0"/>
      <p:bldP spid="13" grpId="1"/>
      <p:bldP spid="13"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2:1</a:t>
            </a:r>
          </a:p>
        </p:txBody>
      </p:sp>
      <p:graphicFrame>
        <p:nvGraphicFramePr>
          <p:cNvPr id="3" name="Table 2">
            <a:extLst>
              <a:ext uri="{FF2B5EF4-FFF2-40B4-BE49-F238E27FC236}">
                <a16:creationId xmlns:a16="http://schemas.microsoft.com/office/drawing/2014/main" id="{21F7F625-F94B-4913-A6FC-A48A9963BA4F}"/>
              </a:ext>
            </a:extLst>
          </p:cNvPr>
          <p:cNvGraphicFramePr>
            <a:graphicFrameLocks noGrp="1"/>
          </p:cNvGraphicFramePr>
          <p:nvPr>
            <p:extLst>
              <p:ext uri="{D42A27DB-BD31-4B8C-83A1-F6EECF244321}">
                <p14:modId xmlns:p14="http://schemas.microsoft.com/office/powerpoint/2010/main" val="2235750451"/>
              </p:ext>
            </p:extLst>
          </p:nvPr>
        </p:nvGraphicFramePr>
        <p:xfrm>
          <a:off x="3048000" y="2286000"/>
          <a:ext cx="6096000" cy="2286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46715952"/>
                    </a:ext>
                  </a:extLst>
                </a:gridCol>
                <a:gridCol w="3048000">
                  <a:extLst>
                    <a:ext uri="{9D8B030D-6E8A-4147-A177-3AD203B41FA5}">
                      <a16:colId xmlns:a16="http://schemas.microsoft.com/office/drawing/2014/main" val="3910640871"/>
                    </a:ext>
                  </a:extLst>
                </a:gridCol>
              </a:tblGrid>
              <a:tr h="370840">
                <a:tc>
                  <a:txBody>
                    <a:bodyPr/>
                    <a:lstStyle/>
                    <a:p>
                      <a:r>
                        <a:rPr lang="en-GB" sz="2400" b="0" dirty="0">
                          <a:solidFill>
                            <a:schemeClr val="tx1"/>
                          </a:solidFill>
                          <a:latin typeface="Myriad Pro"/>
                        </a:rPr>
                        <a:t>fourth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5</a:t>
                      </a:r>
                      <a:r>
                        <a:rPr lang="en-GB" sz="2400" b="0" baseline="30000" dirty="0">
                          <a:solidFill>
                            <a:schemeClr val="tx1"/>
                          </a:solidFill>
                          <a:latin typeface="Myriad Pro"/>
                        </a:rPr>
                        <a:t>th</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635575"/>
                  </a:ext>
                </a:extLst>
              </a:tr>
              <a:tr h="370840">
                <a:tc>
                  <a:txBody>
                    <a:bodyPr/>
                    <a:lstStyle/>
                    <a:p>
                      <a:r>
                        <a:rPr lang="en-GB" sz="2400" b="0" dirty="0">
                          <a:solidFill>
                            <a:schemeClr val="tx1"/>
                          </a:solidFill>
                          <a:latin typeface="Myriad Pro"/>
                        </a:rPr>
                        <a:t>first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3</a:t>
                      </a:r>
                      <a:r>
                        <a:rPr lang="en-GB" sz="2400" b="0" baseline="30000" dirty="0">
                          <a:solidFill>
                            <a:schemeClr val="tx1"/>
                          </a:solidFill>
                          <a:latin typeface="Myriad Pro"/>
                        </a:rPr>
                        <a:t>rd</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0507528"/>
                  </a:ext>
                </a:extLst>
              </a:tr>
              <a:tr h="370840">
                <a:tc>
                  <a:txBody>
                    <a:bodyPr/>
                    <a:lstStyle/>
                    <a:p>
                      <a:r>
                        <a:rPr lang="en-GB" sz="2400" b="0" dirty="0">
                          <a:solidFill>
                            <a:schemeClr val="tx1"/>
                          </a:solidFill>
                          <a:latin typeface="Myriad Pro"/>
                        </a:rPr>
                        <a:t>third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1</a:t>
                      </a:r>
                      <a:r>
                        <a:rPr lang="en-GB" sz="2400" b="0" baseline="30000" dirty="0">
                          <a:solidFill>
                            <a:schemeClr val="tx1"/>
                          </a:solidFill>
                          <a:latin typeface="Myriad Pro"/>
                        </a:rPr>
                        <a:t>st</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296535"/>
                  </a:ext>
                </a:extLst>
              </a:tr>
              <a:tr h="370840">
                <a:tc>
                  <a:txBody>
                    <a:bodyPr/>
                    <a:lstStyle/>
                    <a:p>
                      <a:r>
                        <a:rPr lang="en-GB" sz="2400" b="0" dirty="0">
                          <a:solidFill>
                            <a:schemeClr val="tx1"/>
                          </a:solidFill>
                          <a:latin typeface="Myriad Pro"/>
                        </a:rPr>
                        <a:t>fifth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4</a:t>
                      </a:r>
                      <a:r>
                        <a:rPr lang="en-GB" sz="2400" b="0" baseline="30000" dirty="0">
                          <a:solidFill>
                            <a:schemeClr val="tx1"/>
                          </a:solidFill>
                          <a:latin typeface="Myriad Pro"/>
                        </a:rPr>
                        <a:t>th</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455170"/>
                  </a:ext>
                </a:extLst>
              </a:tr>
              <a:tr h="370840">
                <a:tc>
                  <a:txBody>
                    <a:bodyPr/>
                    <a:lstStyle/>
                    <a:p>
                      <a:r>
                        <a:rPr lang="en-GB" sz="2400" b="0" dirty="0">
                          <a:solidFill>
                            <a:schemeClr val="tx1"/>
                          </a:solidFill>
                          <a:latin typeface="Myriad Pro"/>
                        </a:rPr>
                        <a:t>second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dirty="0">
                          <a:solidFill>
                            <a:schemeClr val="tx1"/>
                          </a:solidFill>
                          <a:latin typeface="Myriad Pro"/>
                        </a:rPr>
                        <a:t>                             2</a:t>
                      </a:r>
                      <a:r>
                        <a:rPr lang="en-GB" sz="2400" b="0" baseline="30000" dirty="0">
                          <a:solidFill>
                            <a:schemeClr val="tx1"/>
                          </a:solidFill>
                          <a:latin typeface="Myriad Pro"/>
                        </a:rPr>
                        <a:t>nd</a:t>
                      </a:r>
                      <a:endParaRPr lang="en-GB" sz="2400" b="0" dirty="0">
                        <a:solidFill>
                          <a:schemeClr val="tx1"/>
                        </a:solidFill>
                        <a:latin typeface="Myriad Pro"/>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1563616"/>
                  </a:ext>
                </a:extLst>
              </a:tr>
            </a:tbl>
          </a:graphicData>
        </a:graphic>
      </p:graphicFrame>
      <p:cxnSp>
        <p:nvCxnSpPr>
          <p:cNvPr id="6" name="Straight Connector 5">
            <a:extLst>
              <a:ext uri="{FF2B5EF4-FFF2-40B4-BE49-F238E27FC236}">
                <a16:creationId xmlns:a16="http://schemas.microsoft.com/office/drawing/2014/main" id="{11C97CD3-E34E-4D58-886C-3B9A41FB77FA}"/>
              </a:ext>
            </a:extLst>
          </p:cNvPr>
          <p:cNvCxnSpPr>
            <a:cxnSpLocks/>
          </p:cNvCxnSpPr>
          <p:nvPr/>
        </p:nvCxnSpPr>
        <p:spPr bwMode="auto">
          <a:xfrm>
            <a:off x="4161074" y="2564904"/>
            <a:ext cx="3807135" cy="1296144"/>
          </a:xfrm>
          <a:prstGeom prst="line">
            <a:avLst/>
          </a:prstGeom>
          <a:ln w="2857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827CEEE-2C4F-498D-BBEE-B0DF4BAACFF1}"/>
              </a:ext>
            </a:extLst>
          </p:cNvPr>
          <p:cNvCxnSpPr>
            <a:cxnSpLocks/>
          </p:cNvCxnSpPr>
          <p:nvPr/>
        </p:nvCxnSpPr>
        <p:spPr bwMode="auto">
          <a:xfrm>
            <a:off x="4161074" y="3031076"/>
            <a:ext cx="3807135" cy="376782"/>
          </a:xfrm>
          <a:prstGeom prst="line">
            <a:avLst/>
          </a:prstGeom>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1B8454E-F7CD-493E-9445-C075E3B59779}"/>
              </a:ext>
            </a:extLst>
          </p:cNvPr>
          <p:cNvCxnSpPr>
            <a:cxnSpLocks/>
          </p:cNvCxnSpPr>
          <p:nvPr/>
        </p:nvCxnSpPr>
        <p:spPr bwMode="auto">
          <a:xfrm flipV="1">
            <a:off x="4161074" y="3031076"/>
            <a:ext cx="3807135" cy="376782"/>
          </a:xfrm>
          <a:prstGeom prst="line">
            <a:avLst/>
          </a:prstGeom>
          <a:ln w="28575" cap="flat" cmpd="sng" algn="ctr">
            <a:solidFill>
              <a:schemeClr val="tx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4DD4140-6197-4149-B781-8DE124E34FBE}"/>
              </a:ext>
            </a:extLst>
          </p:cNvPr>
          <p:cNvCxnSpPr>
            <a:cxnSpLocks/>
          </p:cNvCxnSpPr>
          <p:nvPr/>
        </p:nvCxnSpPr>
        <p:spPr bwMode="auto">
          <a:xfrm flipV="1">
            <a:off x="4161074" y="2564904"/>
            <a:ext cx="3807135" cy="1296144"/>
          </a:xfrm>
          <a:prstGeom prst="line">
            <a:avLst/>
          </a:prstGeom>
          <a:ln w="28575" cap="flat" cmpd="sng" algn="ctr">
            <a:solidFill>
              <a:srgbClr val="7030A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AD27EFA0-65EF-4437-A667-FD56A382A5DA}"/>
              </a:ext>
            </a:extLst>
          </p:cNvPr>
          <p:cNvCxnSpPr>
            <a:cxnSpLocks/>
          </p:cNvCxnSpPr>
          <p:nvPr/>
        </p:nvCxnSpPr>
        <p:spPr bwMode="auto">
          <a:xfrm>
            <a:off x="4161074" y="4365104"/>
            <a:ext cx="3807135" cy="0"/>
          </a:xfrm>
          <a:prstGeom prst="line">
            <a:avLst/>
          </a:prstGeom>
          <a:ln w="28575" cap="flat" cmpd="sng" algn="ctr">
            <a:solidFill>
              <a:srgbClr val="FF66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316571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2:2</a:t>
            </a:r>
          </a:p>
        </p:txBody>
      </p:sp>
      <p:pic>
        <p:nvPicPr>
          <p:cNvPr id="5" name="Picture 4">
            <a:extLst>
              <a:ext uri="{FF2B5EF4-FFF2-40B4-BE49-F238E27FC236}">
                <a16:creationId xmlns:a16="http://schemas.microsoft.com/office/drawing/2014/main" id="{33FFD0C3-8BEC-4B04-B7F0-2E97F2F19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164573"/>
            <a:ext cx="6135088" cy="2528854"/>
          </a:xfrm>
          <a:prstGeom prst="rect">
            <a:avLst/>
          </a:prstGeom>
        </p:spPr>
      </p:pic>
    </p:spTree>
    <p:extLst>
      <p:ext uri="{BB962C8B-B14F-4D97-AF65-F5344CB8AC3E}">
        <p14:creationId xmlns:p14="http://schemas.microsoft.com/office/powerpoint/2010/main" val="158053169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2:3</a:t>
            </a:r>
          </a:p>
        </p:txBody>
      </p:sp>
      <p:pic>
        <p:nvPicPr>
          <p:cNvPr id="4" name="Picture 3">
            <a:extLst>
              <a:ext uri="{FF2B5EF4-FFF2-40B4-BE49-F238E27FC236}">
                <a16:creationId xmlns:a16="http://schemas.microsoft.com/office/drawing/2014/main" id="{61F97E78-C484-4142-B344-5979FAE6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1648330"/>
            <a:ext cx="1051320" cy="3561343"/>
          </a:xfrm>
          <a:prstGeom prst="rect">
            <a:avLst/>
          </a:prstGeom>
        </p:spPr>
      </p:pic>
      <p:pic>
        <p:nvPicPr>
          <p:cNvPr id="7" name="Picture 6">
            <a:extLst>
              <a:ext uri="{FF2B5EF4-FFF2-40B4-BE49-F238E27FC236}">
                <a16:creationId xmlns:a16="http://schemas.microsoft.com/office/drawing/2014/main" id="{F726C521-B8DC-47CD-BBB9-AD80C0C005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23792" y="1628801"/>
            <a:ext cx="1224136" cy="3561343"/>
          </a:xfrm>
          <a:prstGeom prst="rect">
            <a:avLst/>
          </a:prstGeom>
        </p:spPr>
      </p:pic>
      <p:pic>
        <p:nvPicPr>
          <p:cNvPr id="8" name="Picture 7">
            <a:extLst>
              <a:ext uri="{FF2B5EF4-FFF2-40B4-BE49-F238E27FC236}">
                <a16:creationId xmlns:a16="http://schemas.microsoft.com/office/drawing/2014/main" id="{F111528D-C2A4-48B3-B84A-14B4CE4E4A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1944" y="1628801"/>
            <a:ext cx="1008112" cy="3561343"/>
          </a:xfrm>
          <a:prstGeom prst="rect">
            <a:avLst/>
          </a:prstGeom>
        </p:spPr>
      </p:pic>
      <p:pic>
        <p:nvPicPr>
          <p:cNvPr id="9" name="Picture 8">
            <a:extLst>
              <a:ext uri="{FF2B5EF4-FFF2-40B4-BE49-F238E27FC236}">
                <a16:creationId xmlns:a16="http://schemas.microsoft.com/office/drawing/2014/main" id="{F9A856BE-BFBD-4065-9679-78BD4033F3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44072" y="1628801"/>
            <a:ext cx="1224136" cy="3561343"/>
          </a:xfrm>
          <a:prstGeom prst="rect">
            <a:avLst/>
          </a:prstGeom>
        </p:spPr>
      </p:pic>
      <p:pic>
        <p:nvPicPr>
          <p:cNvPr id="10" name="Picture 9">
            <a:extLst>
              <a:ext uri="{FF2B5EF4-FFF2-40B4-BE49-F238E27FC236}">
                <a16:creationId xmlns:a16="http://schemas.microsoft.com/office/drawing/2014/main" id="{F2EEDFEB-F500-4689-8468-EA000057DC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9601"/>
          <a:stretch/>
        </p:blipFill>
        <p:spPr>
          <a:xfrm>
            <a:off x="8112224" y="1628801"/>
            <a:ext cx="1152128" cy="3561343"/>
          </a:xfrm>
          <a:prstGeom prst="rect">
            <a:avLst/>
          </a:prstGeom>
        </p:spPr>
      </p:pic>
    </p:spTree>
    <p:extLst>
      <p:ext uri="{BB962C8B-B14F-4D97-AF65-F5344CB8AC3E}">
        <p14:creationId xmlns:p14="http://schemas.microsoft.com/office/powerpoint/2010/main" val="95261225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7.40741E-7 L 0.13767 -7.40741E-7 " pathEditMode="relative" rAng="0" ptsTypes="AA">
                                      <p:cBhvr>
                                        <p:cTn id="6" dur="1000" fill="hold"/>
                                        <p:tgtEl>
                                          <p:spTgt spid="8"/>
                                        </p:tgtEl>
                                        <p:attrNameLst>
                                          <p:attrName>ppt_x</p:attrName>
                                          <p:attrName>ppt_y</p:attrName>
                                        </p:attrNameLst>
                                      </p:cBhvr>
                                      <p:rCtr x="6875" y="0"/>
                                    </p:animMotion>
                                  </p:childTnLst>
                                </p:cTn>
                              </p:par>
                              <p:par>
                                <p:cTn id="7" presetID="63" presetClass="path" presetSubtype="0" accel="50000" decel="50000" fill="hold" nodeType="withEffect">
                                  <p:stCondLst>
                                    <p:cond delay="0"/>
                                  </p:stCondLst>
                                  <p:childTnLst>
                                    <p:animMotion origin="layout" path="M -3.61111E-6 -7.40741E-7 L 0.13802 -7.40741E-7 " pathEditMode="relative" rAng="0" ptsTypes="AA">
                                      <p:cBhvr>
                                        <p:cTn id="8" dur="1000" fill="hold"/>
                                        <p:tgtEl>
                                          <p:spTgt spid="9"/>
                                        </p:tgtEl>
                                        <p:attrNameLst>
                                          <p:attrName>ppt_x</p:attrName>
                                          <p:attrName>ppt_y</p:attrName>
                                        </p:attrNameLst>
                                      </p:cBhvr>
                                      <p:rCtr x="6892" y="0"/>
                                    </p:animMotion>
                                  </p:childTnLst>
                                </p:cTn>
                              </p:par>
                              <p:par>
                                <p:cTn id="9" presetID="63" presetClass="path" presetSubtype="0" accel="50000" decel="50000" fill="hold" nodeType="withEffect">
                                  <p:stCondLst>
                                    <p:cond delay="0"/>
                                  </p:stCondLst>
                                  <p:childTnLst>
                                    <p:animMotion origin="layout" path="M 3.05556E-6 -7.40741E-7 L 0.13385 -7.40741E-7 " pathEditMode="relative" rAng="0" ptsTypes="AA">
                                      <p:cBhvr>
                                        <p:cTn id="10" dur="1000" fill="hold"/>
                                        <p:tgtEl>
                                          <p:spTgt spid="10"/>
                                        </p:tgtEl>
                                        <p:attrNameLst>
                                          <p:attrName>ppt_x</p:attrName>
                                          <p:attrName>ppt_y</p:attrName>
                                        </p:attrNameLst>
                                      </p:cBhvr>
                                      <p:rCtr x="6684" y="0"/>
                                    </p:animMotion>
                                  </p:childTnLst>
                                </p:cTn>
                              </p:par>
                            </p:childTnLst>
                          </p:cTn>
                        </p:par>
                        <p:par>
                          <p:cTn id="11" fill="hold">
                            <p:stCondLst>
                              <p:cond delay="1000"/>
                            </p:stCondLst>
                            <p:childTnLst>
                              <p:par>
                                <p:cTn id="12" presetID="35" presetClass="path" presetSubtype="0" accel="50000" decel="50000" fill="hold" nodeType="afterEffect">
                                  <p:stCondLst>
                                    <p:cond delay="250"/>
                                  </p:stCondLst>
                                  <p:childTnLst>
                                    <p:animMotion origin="layout" path="M 0.13385 7.80626E-18 L -0.20404 -7.40741E-7 " pathEditMode="relative" rAng="0" ptsTypes="AA">
                                      <p:cBhvr>
                                        <p:cTn id="13" dur="1000" fill="hold"/>
                                        <p:tgtEl>
                                          <p:spTgt spid="10"/>
                                        </p:tgtEl>
                                        <p:attrNameLst>
                                          <p:attrName>ppt_x</p:attrName>
                                          <p:attrName>ppt_y</p:attrName>
                                        </p:attrNameLst>
                                      </p:cBhvr>
                                      <p:rCtr x="-16523" y="-162"/>
                                    </p:animMotion>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0.13802 -7.40741E-7 L -3.61111E-6 -7.40741E-7 " pathEditMode="relative" rAng="0" ptsTypes="AA">
                                      <p:cBhvr>
                                        <p:cTn id="17" dur="1000" fill="hold"/>
                                        <p:tgtEl>
                                          <p:spTgt spid="9"/>
                                        </p:tgtEl>
                                        <p:attrNameLst>
                                          <p:attrName>ppt_x</p:attrName>
                                          <p:attrName>ppt_y</p:attrName>
                                        </p:attrNameLst>
                                      </p:cBhvr>
                                      <p:rCtr x="-6910" y="0"/>
                                    </p:animMotion>
                                  </p:childTnLst>
                                </p:cTn>
                              </p:par>
                              <p:par>
                                <p:cTn id="18" presetID="63" presetClass="path" presetSubtype="0" accel="50000" decel="50000" fill="hold" nodeType="withEffect">
                                  <p:stCondLst>
                                    <p:cond delay="0"/>
                                  </p:stCondLst>
                                  <p:childTnLst>
                                    <p:animMotion origin="layout" path="M 0.13372 -7.40741E-7 L 0.22747 -7.40741E-7 " pathEditMode="relative" rAng="0" ptsTypes="AA">
                                      <p:cBhvr>
                                        <p:cTn id="19" dur="1000" fill="hold"/>
                                        <p:tgtEl>
                                          <p:spTgt spid="8"/>
                                        </p:tgtEl>
                                        <p:attrNameLst>
                                          <p:attrName>ppt_x</p:attrName>
                                          <p:attrName>ppt_y</p:attrName>
                                        </p:attrNameLst>
                                      </p:cBhvr>
                                      <p:rCtr x="468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6450798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numbers one to five in different ways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82046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325088252"/>
              </p:ext>
            </p:extLst>
          </p:nvPr>
        </p:nvGraphicFramePr>
        <p:xfrm>
          <a:off x="594008" y="1535029"/>
          <a:ext cx="10712127" cy="377952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numbers can represent how many objects there are in a set</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that ordinal numbers show a position and not a set of objects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partition numbers one to five in different ways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partition the numbers one to five in a systematic way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find a missing part when one part and the whole is known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show one more and one less than a number using representations. Pupils describe this accurately.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12175034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show one more and one less than a number using representations. Pupils describe this accurately.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165759885"/>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10" action="ppaction://hlinksldjump"/>
                        </a:rPr>
                        <a:t>Pupils use a bar model to represent a whole partitioned into two parts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293554672"/>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7" y="569771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491165" y="565222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61697101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46315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3:1</a:t>
            </a:r>
          </a:p>
        </p:txBody>
      </p:sp>
      <p:pic>
        <p:nvPicPr>
          <p:cNvPr id="5" name="Picture 4">
            <a:extLst>
              <a:ext uri="{FF2B5EF4-FFF2-40B4-BE49-F238E27FC236}">
                <a16:creationId xmlns:a16="http://schemas.microsoft.com/office/drawing/2014/main" id="{64BA425D-979B-4C74-89F5-40D841EE5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810366"/>
            <a:ext cx="6135088" cy="5237271"/>
          </a:xfrm>
          <a:prstGeom prst="rect">
            <a:avLst/>
          </a:prstGeom>
        </p:spPr>
      </p:pic>
    </p:spTree>
    <p:extLst>
      <p:ext uri="{BB962C8B-B14F-4D97-AF65-F5344CB8AC3E}">
        <p14:creationId xmlns:p14="http://schemas.microsoft.com/office/powerpoint/2010/main" val="34052044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3:1</a:t>
            </a:r>
          </a:p>
        </p:txBody>
      </p:sp>
      <p:pic>
        <p:nvPicPr>
          <p:cNvPr id="5" name="Picture 4">
            <a:extLst>
              <a:ext uri="{FF2B5EF4-FFF2-40B4-BE49-F238E27FC236}">
                <a16:creationId xmlns:a16="http://schemas.microsoft.com/office/drawing/2014/main" id="{64BA425D-979B-4C74-89F5-40D841EE5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09" y="951454"/>
            <a:ext cx="3408382" cy="2909595"/>
          </a:xfrm>
          <a:prstGeom prst="rect">
            <a:avLst/>
          </a:prstGeom>
        </p:spPr>
      </p:pic>
      <p:pic>
        <p:nvPicPr>
          <p:cNvPr id="4" name="Picture 3">
            <a:extLst>
              <a:ext uri="{FF2B5EF4-FFF2-40B4-BE49-F238E27FC236}">
                <a16:creationId xmlns:a16="http://schemas.microsoft.com/office/drawing/2014/main" id="{323E0CB8-57B7-4346-9752-E49AEA49D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813" y="4149080"/>
            <a:ext cx="7936377" cy="2256516"/>
          </a:xfrm>
          <a:prstGeom prst="rect">
            <a:avLst/>
          </a:prstGeom>
        </p:spPr>
      </p:pic>
    </p:spTree>
    <p:extLst>
      <p:ext uri="{BB962C8B-B14F-4D97-AF65-F5344CB8AC3E}">
        <p14:creationId xmlns:p14="http://schemas.microsoft.com/office/powerpoint/2010/main" val="218341938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3:1</a:t>
            </a:r>
          </a:p>
        </p:txBody>
      </p:sp>
      <p:pic>
        <p:nvPicPr>
          <p:cNvPr id="6" name="Picture 5">
            <a:extLst>
              <a:ext uri="{FF2B5EF4-FFF2-40B4-BE49-F238E27FC236}">
                <a16:creationId xmlns:a16="http://schemas.microsoft.com/office/drawing/2014/main" id="{32A0C285-4FB1-4990-9B3A-C1ACCDFF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934566"/>
            <a:ext cx="6135088" cy="5446762"/>
          </a:xfrm>
          <a:prstGeom prst="rect">
            <a:avLst/>
          </a:prstGeom>
        </p:spPr>
      </p:pic>
    </p:spTree>
    <p:extLst>
      <p:ext uri="{BB962C8B-B14F-4D97-AF65-F5344CB8AC3E}">
        <p14:creationId xmlns:p14="http://schemas.microsoft.com/office/powerpoint/2010/main" val="290251434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630E2-7D69-4DEF-9452-9DA827ACB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813" y="3975660"/>
            <a:ext cx="7936377" cy="2333660"/>
          </a:xfrm>
          <a:prstGeom prst="rect">
            <a:avLst/>
          </a:prstGeom>
        </p:spPr>
      </p:pic>
      <p:sp>
        <p:nvSpPr>
          <p:cNvPr id="2" name="Text Placeholder 1"/>
          <p:cNvSpPr>
            <a:spLocks noGrp="1"/>
          </p:cNvSpPr>
          <p:nvPr>
            <p:ph type="body" sz="quarter" idx="11"/>
          </p:nvPr>
        </p:nvSpPr>
        <p:spPr/>
        <p:txBody>
          <a:bodyPr/>
          <a:lstStyle/>
          <a:p>
            <a:r>
              <a:rPr lang="en-GB" dirty="0"/>
              <a:t>1.3 Composition: 0–5 – step 3:1</a:t>
            </a:r>
          </a:p>
        </p:txBody>
      </p:sp>
      <p:pic>
        <p:nvPicPr>
          <p:cNvPr id="6" name="Picture 5">
            <a:extLst>
              <a:ext uri="{FF2B5EF4-FFF2-40B4-BE49-F238E27FC236}">
                <a16:creationId xmlns:a16="http://schemas.microsoft.com/office/drawing/2014/main" id="{32A0C285-4FB1-4990-9B3A-C1ACCDFFD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809" y="934568"/>
            <a:ext cx="3408382" cy="3025979"/>
          </a:xfrm>
          <a:prstGeom prst="rect">
            <a:avLst/>
          </a:prstGeom>
        </p:spPr>
      </p:pic>
    </p:spTree>
    <p:extLst>
      <p:ext uri="{BB962C8B-B14F-4D97-AF65-F5344CB8AC3E}">
        <p14:creationId xmlns:p14="http://schemas.microsoft.com/office/powerpoint/2010/main" val="186572760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F77CEC-B630-44D3-B623-C5627DDDB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2496" y="2852937"/>
            <a:ext cx="7927011" cy="2256655"/>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a16="http://schemas.microsoft.com/office/drawing/2014/main" id="{CFA7724C-8056-4C7E-9F62-7C4480E741EB}"/>
              </a:ext>
            </a:extLst>
          </p:cNvPr>
          <p:cNvSpPr/>
          <p:nvPr/>
        </p:nvSpPr>
        <p:spPr bwMode="auto">
          <a:xfrm>
            <a:off x="5087888"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7" name="Oval 6">
            <a:extLst>
              <a:ext uri="{FF2B5EF4-FFF2-40B4-BE49-F238E27FC236}">
                <a16:creationId xmlns:a16="http://schemas.microsoft.com/office/drawing/2014/main" id="{78242C0F-5F25-4634-9D08-5EDC7D60D30A}"/>
              </a:ext>
            </a:extLst>
          </p:cNvPr>
          <p:cNvSpPr/>
          <p:nvPr/>
        </p:nvSpPr>
        <p:spPr bwMode="auto">
          <a:xfrm>
            <a:off x="5519936"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8" name="Oval 7">
            <a:extLst>
              <a:ext uri="{FF2B5EF4-FFF2-40B4-BE49-F238E27FC236}">
                <a16:creationId xmlns:a16="http://schemas.microsoft.com/office/drawing/2014/main" id="{FD093659-B11D-4FA5-BB1D-73E9C438BC8C}"/>
              </a:ext>
            </a:extLst>
          </p:cNvPr>
          <p:cNvSpPr/>
          <p:nvPr/>
        </p:nvSpPr>
        <p:spPr bwMode="auto">
          <a:xfrm>
            <a:off x="5951984"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9" name="Oval 8">
            <a:extLst>
              <a:ext uri="{FF2B5EF4-FFF2-40B4-BE49-F238E27FC236}">
                <a16:creationId xmlns:a16="http://schemas.microsoft.com/office/drawing/2014/main" id="{BC8A8F44-0D48-404F-B4E4-858E307AB005}"/>
              </a:ext>
            </a:extLst>
          </p:cNvPr>
          <p:cNvSpPr/>
          <p:nvPr/>
        </p:nvSpPr>
        <p:spPr bwMode="auto">
          <a:xfrm>
            <a:off x="6384032"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0" name="Oval 9">
            <a:extLst>
              <a:ext uri="{FF2B5EF4-FFF2-40B4-BE49-F238E27FC236}">
                <a16:creationId xmlns:a16="http://schemas.microsoft.com/office/drawing/2014/main" id="{D240EFA6-2A02-4989-8811-6DC701494F32}"/>
              </a:ext>
            </a:extLst>
          </p:cNvPr>
          <p:cNvSpPr/>
          <p:nvPr/>
        </p:nvSpPr>
        <p:spPr bwMode="auto">
          <a:xfrm>
            <a:off x="6816080" y="1988840"/>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247832719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45909A-17D3-4EC8-91E8-9DFC18B49B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10"/>
          <a:stretch/>
        </p:blipFill>
        <p:spPr>
          <a:xfrm>
            <a:off x="2132496" y="2602801"/>
            <a:ext cx="7927011" cy="2531357"/>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a16="http://schemas.microsoft.com/office/drawing/2014/main" id="{CFA7724C-8056-4C7E-9F62-7C4480E741EB}"/>
              </a:ext>
            </a:extLst>
          </p:cNvPr>
          <p:cNvSpPr/>
          <p:nvPr/>
        </p:nvSpPr>
        <p:spPr bwMode="auto">
          <a:xfrm>
            <a:off x="5087888"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7" name="Oval 6">
            <a:extLst>
              <a:ext uri="{FF2B5EF4-FFF2-40B4-BE49-F238E27FC236}">
                <a16:creationId xmlns:a16="http://schemas.microsoft.com/office/drawing/2014/main" id="{78242C0F-5F25-4634-9D08-5EDC7D60D30A}"/>
              </a:ext>
            </a:extLst>
          </p:cNvPr>
          <p:cNvSpPr/>
          <p:nvPr/>
        </p:nvSpPr>
        <p:spPr bwMode="auto">
          <a:xfrm>
            <a:off x="5519936"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8" name="Oval 7">
            <a:extLst>
              <a:ext uri="{FF2B5EF4-FFF2-40B4-BE49-F238E27FC236}">
                <a16:creationId xmlns:a16="http://schemas.microsoft.com/office/drawing/2014/main" id="{FD093659-B11D-4FA5-BB1D-73E9C438BC8C}"/>
              </a:ext>
            </a:extLst>
          </p:cNvPr>
          <p:cNvSpPr/>
          <p:nvPr/>
        </p:nvSpPr>
        <p:spPr bwMode="auto">
          <a:xfrm>
            <a:off x="5951984"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9" name="Oval 8">
            <a:extLst>
              <a:ext uri="{FF2B5EF4-FFF2-40B4-BE49-F238E27FC236}">
                <a16:creationId xmlns:a16="http://schemas.microsoft.com/office/drawing/2014/main" id="{BC8A8F44-0D48-404F-B4E4-858E307AB005}"/>
              </a:ext>
            </a:extLst>
          </p:cNvPr>
          <p:cNvSpPr/>
          <p:nvPr/>
        </p:nvSpPr>
        <p:spPr bwMode="auto">
          <a:xfrm>
            <a:off x="6384032"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271050611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1B8F12-7639-4A20-99DB-E2978F3A6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2496" y="2851200"/>
            <a:ext cx="7927011" cy="2343188"/>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a16="http://schemas.microsoft.com/office/drawing/2014/main" id="{CFA7724C-8056-4C7E-9F62-7C4480E741EB}"/>
              </a:ext>
            </a:extLst>
          </p:cNvPr>
          <p:cNvSpPr/>
          <p:nvPr/>
        </p:nvSpPr>
        <p:spPr bwMode="auto">
          <a:xfrm>
            <a:off x="5087888"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7" name="Oval 6">
            <a:extLst>
              <a:ext uri="{FF2B5EF4-FFF2-40B4-BE49-F238E27FC236}">
                <a16:creationId xmlns:a16="http://schemas.microsoft.com/office/drawing/2014/main" id="{78242C0F-5F25-4634-9D08-5EDC7D60D30A}"/>
              </a:ext>
            </a:extLst>
          </p:cNvPr>
          <p:cNvSpPr/>
          <p:nvPr/>
        </p:nvSpPr>
        <p:spPr bwMode="auto">
          <a:xfrm>
            <a:off x="5519936"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8" name="Oval 7">
            <a:extLst>
              <a:ext uri="{FF2B5EF4-FFF2-40B4-BE49-F238E27FC236}">
                <a16:creationId xmlns:a16="http://schemas.microsoft.com/office/drawing/2014/main" id="{FD093659-B11D-4FA5-BB1D-73E9C438BC8C}"/>
              </a:ext>
            </a:extLst>
          </p:cNvPr>
          <p:cNvSpPr/>
          <p:nvPr/>
        </p:nvSpPr>
        <p:spPr bwMode="auto">
          <a:xfrm>
            <a:off x="5951984"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143267124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63A12-81AD-448B-971A-69E7E6EA9A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51"/>
          <a:stretch/>
        </p:blipFill>
        <p:spPr>
          <a:xfrm>
            <a:off x="2132496" y="2779200"/>
            <a:ext cx="7927011" cy="2493914"/>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a16="http://schemas.microsoft.com/office/drawing/2014/main" id="{CFA7724C-8056-4C7E-9F62-7C4480E741EB}"/>
              </a:ext>
            </a:extLst>
          </p:cNvPr>
          <p:cNvSpPr/>
          <p:nvPr/>
        </p:nvSpPr>
        <p:spPr bwMode="auto">
          <a:xfrm>
            <a:off x="5087888"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7" name="Oval 6">
            <a:extLst>
              <a:ext uri="{FF2B5EF4-FFF2-40B4-BE49-F238E27FC236}">
                <a16:creationId xmlns:a16="http://schemas.microsoft.com/office/drawing/2014/main" id="{78242C0F-5F25-4634-9D08-5EDC7D60D30A}"/>
              </a:ext>
            </a:extLst>
          </p:cNvPr>
          <p:cNvSpPr/>
          <p:nvPr/>
        </p:nvSpPr>
        <p:spPr bwMode="auto">
          <a:xfrm>
            <a:off x="5519936"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324476758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4516F6-1417-4E8F-94A8-8ED456D77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2496" y="2851201"/>
            <a:ext cx="7927011" cy="2290657"/>
          </a:xfrm>
          <a:prstGeom prst="rect">
            <a:avLst/>
          </a:prstGeom>
        </p:spPr>
      </p:pic>
      <p:sp>
        <p:nvSpPr>
          <p:cNvPr id="2" name="Text Placeholder 1"/>
          <p:cNvSpPr>
            <a:spLocks noGrp="1"/>
          </p:cNvSpPr>
          <p:nvPr>
            <p:ph type="body" sz="quarter" idx="11"/>
          </p:nvPr>
        </p:nvSpPr>
        <p:spPr/>
        <p:txBody>
          <a:bodyPr/>
          <a:lstStyle/>
          <a:p>
            <a:r>
              <a:rPr lang="en-GB" dirty="0"/>
              <a:t>1.3 Composition: 0–5 – step 3:2</a:t>
            </a:r>
          </a:p>
        </p:txBody>
      </p:sp>
      <p:sp>
        <p:nvSpPr>
          <p:cNvPr id="6" name="Oval 5">
            <a:extLst>
              <a:ext uri="{FF2B5EF4-FFF2-40B4-BE49-F238E27FC236}">
                <a16:creationId xmlns:a16="http://schemas.microsoft.com/office/drawing/2014/main" id="{CFA7724C-8056-4C7E-9F62-7C4480E741EB}"/>
              </a:ext>
            </a:extLst>
          </p:cNvPr>
          <p:cNvSpPr/>
          <p:nvPr/>
        </p:nvSpPr>
        <p:spPr bwMode="auto">
          <a:xfrm>
            <a:off x="5087888" y="1970055"/>
            <a:ext cx="360040" cy="36004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1501652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523521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numbers can represent how many objects there are in</a:t>
                      </a:r>
                      <a:br>
                        <a:rPr lang="en-GB" sz="2400" b="1" dirty="0">
                          <a:solidFill>
                            <a:schemeClr val="tx1">
                              <a:lumMod val="65000"/>
                              <a:lumOff val="35000"/>
                            </a:schemeClr>
                          </a:solidFill>
                          <a:latin typeface="Arial" panose="020B0604020202020204" pitchFamily="34" charset="0"/>
                          <a:cs typeface="Arial" panose="020B0604020202020204" pitchFamily="34" charset="0"/>
                        </a:rPr>
                      </a:br>
                      <a:r>
                        <a:rPr lang="en-GB" sz="2400" b="1" dirty="0">
                          <a:solidFill>
                            <a:schemeClr val="tx1">
                              <a:lumMod val="65000"/>
                              <a:lumOff val="35000"/>
                            </a:schemeClr>
                          </a:solidFill>
                          <a:latin typeface="Arial" panose="020B0604020202020204" pitchFamily="34" charset="0"/>
                          <a:cs typeface="Arial" panose="020B0604020202020204" pitchFamily="34" charset="0"/>
                        </a:rPr>
                        <a:t>a set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3:3</a:t>
            </a:r>
          </a:p>
        </p:txBody>
      </p:sp>
      <p:pic>
        <p:nvPicPr>
          <p:cNvPr id="5" name="Picture 4">
            <a:extLst>
              <a:ext uri="{FF2B5EF4-FFF2-40B4-BE49-F238E27FC236}">
                <a16:creationId xmlns:a16="http://schemas.microsoft.com/office/drawing/2014/main" id="{8EE9EB6E-B4B5-4061-9729-71DA501C5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198241"/>
            <a:ext cx="6135088" cy="2461518"/>
          </a:xfrm>
          <a:prstGeom prst="rect">
            <a:avLst/>
          </a:prstGeom>
        </p:spPr>
      </p:pic>
    </p:spTree>
    <p:extLst>
      <p:ext uri="{BB962C8B-B14F-4D97-AF65-F5344CB8AC3E}">
        <p14:creationId xmlns:p14="http://schemas.microsoft.com/office/powerpoint/2010/main" val="183068684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57C8D3B-DB71-4168-9B7B-DA73AAFBF576}"/>
              </a:ext>
            </a:extLst>
          </p:cNvPr>
          <p:cNvSpPr/>
          <p:nvPr/>
        </p:nvSpPr>
        <p:spPr bwMode="auto">
          <a:xfrm>
            <a:off x="3851892" y="2250560"/>
            <a:ext cx="467183" cy="701708"/>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a:spcBef>
                <a:spcPct val="20000"/>
              </a:spcBef>
              <a:buClr>
                <a:srgbClr val="00628C"/>
              </a:buClr>
              <a:buNone/>
            </a:pPr>
            <a:endParaRPr lang="en-GB" sz="2100" dirty="0">
              <a:latin typeface="Arial" charset="0"/>
            </a:endParaRPr>
          </a:p>
        </p:txBody>
      </p:sp>
      <p:sp>
        <p:nvSpPr>
          <p:cNvPr id="11" name="Oval 10">
            <a:extLst>
              <a:ext uri="{FF2B5EF4-FFF2-40B4-BE49-F238E27FC236}">
                <a16:creationId xmlns:a16="http://schemas.microsoft.com/office/drawing/2014/main" id="{CE770158-3967-4782-9B1B-9A525809C6B6}"/>
              </a:ext>
            </a:extLst>
          </p:cNvPr>
          <p:cNvSpPr/>
          <p:nvPr/>
        </p:nvSpPr>
        <p:spPr bwMode="auto">
          <a:xfrm>
            <a:off x="1764529" y="3360678"/>
            <a:ext cx="540060" cy="838070"/>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a:spcBef>
                <a:spcPct val="20000"/>
              </a:spcBef>
              <a:buClr>
                <a:srgbClr val="00628C"/>
              </a:buClr>
              <a:buNone/>
            </a:pPr>
            <a:endParaRPr lang="en-GB" sz="2100" dirty="0">
              <a:latin typeface="Arial" charset="0"/>
            </a:endParaRPr>
          </a:p>
        </p:txBody>
      </p:sp>
      <p:sp>
        <p:nvSpPr>
          <p:cNvPr id="2" name="Title 1">
            <a:extLst>
              <a:ext uri="{FF2B5EF4-FFF2-40B4-BE49-F238E27FC236}">
                <a16:creationId xmlns:a16="http://schemas.microsoft.com/office/drawing/2014/main" id="{C2099D3B-5F9E-493D-875B-145CA58E58AD}"/>
              </a:ext>
            </a:extLst>
          </p:cNvPr>
          <p:cNvSpPr>
            <a:spLocks noGrp="1"/>
          </p:cNvSpPr>
          <p:nvPr>
            <p:ph type="title"/>
          </p:nvPr>
        </p:nvSpPr>
        <p:spPr/>
        <p:txBody>
          <a:bodyPr/>
          <a:lstStyle/>
          <a:p>
            <a:r>
              <a:rPr lang="en-GB" dirty="0"/>
              <a:t>1AS-1 Compose and partition numbers to 10</a:t>
            </a:r>
          </a:p>
        </p:txBody>
      </p:sp>
      <p:cxnSp>
        <p:nvCxnSpPr>
          <p:cNvPr id="32" name="Straight Connector 31">
            <a:extLst>
              <a:ext uri="{FF2B5EF4-FFF2-40B4-BE49-F238E27FC236}">
                <a16:creationId xmlns:a16="http://schemas.microsoft.com/office/drawing/2014/main" id="{869101F5-47D0-4C5B-B1AE-192CC6073189}"/>
              </a:ext>
            </a:extLst>
          </p:cNvPr>
          <p:cNvCxnSpPr>
            <a:cxnSpLocks/>
            <a:stCxn id="30" idx="7"/>
            <a:endCxn id="35" idx="2"/>
          </p:cNvCxnSpPr>
          <p:nvPr/>
        </p:nvCxnSpPr>
        <p:spPr>
          <a:xfrm flipV="1">
            <a:off x="2482274" y="2278899"/>
            <a:ext cx="1396215" cy="93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07F0505A-3D54-4B50-8C85-B15008CE6CE6}"/>
              </a:ext>
            </a:extLst>
          </p:cNvPr>
          <p:cNvSpPr/>
          <p:nvPr/>
        </p:nvSpPr>
        <p:spPr>
          <a:xfrm>
            <a:off x="1201387" y="2998638"/>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 name="TextBox 5">
            <a:extLst>
              <a:ext uri="{FF2B5EF4-FFF2-40B4-BE49-F238E27FC236}">
                <a16:creationId xmlns:a16="http://schemas.microsoft.com/office/drawing/2014/main" id="{A8404B1F-57EB-46FB-A505-D68C9BBCB0E8}"/>
              </a:ext>
            </a:extLst>
          </p:cNvPr>
          <p:cNvSpPr txBox="1"/>
          <p:nvPr/>
        </p:nvSpPr>
        <p:spPr>
          <a:xfrm>
            <a:off x="1745566" y="3456577"/>
            <a:ext cx="412292" cy="584775"/>
          </a:xfrm>
          <a:prstGeom prst="rect">
            <a:avLst/>
          </a:prstGeom>
          <a:noFill/>
        </p:spPr>
        <p:txBody>
          <a:bodyPr wrap="none" rtlCol="0">
            <a:spAutoFit/>
          </a:bodyPr>
          <a:lstStyle/>
          <a:p>
            <a:pPr>
              <a:buNone/>
            </a:pPr>
            <a:r>
              <a:rPr lang="en-GB" sz="3200" b="1" dirty="0"/>
              <a:t>5</a:t>
            </a:r>
          </a:p>
        </p:txBody>
      </p:sp>
      <p:sp>
        <p:nvSpPr>
          <p:cNvPr id="35" name="Oval 34">
            <a:extLst>
              <a:ext uri="{FF2B5EF4-FFF2-40B4-BE49-F238E27FC236}">
                <a16:creationId xmlns:a16="http://schemas.microsoft.com/office/drawing/2014/main" id="{902A01F4-E3C7-46CE-B777-F9FB2FC476A2}"/>
              </a:ext>
            </a:extLst>
          </p:cNvPr>
          <p:cNvSpPr/>
          <p:nvPr/>
        </p:nvSpPr>
        <p:spPr>
          <a:xfrm>
            <a:off x="3878489" y="1528573"/>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36" name="Oval 35">
            <a:extLst>
              <a:ext uri="{FF2B5EF4-FFF2-40B4-BE49-F238E27FC236}">
                <a16:creationId xmlns:a16="http://schemas.microsoft.com/office/drawing/2014/main" id="{B339FB0E-6570-4DA0-B1D7-78D91DFBA2C8}"/>
              </a:ext>
            </a:extLst>
          </p:cNvPr>
          <p:cNvSpPr/>
          <p:nvPr/>
        </p:nvSpPr>
        <p:spPr>
          <a:xfrm>
            <a:off x="3878489" y="4489051"/>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cxnSp>
        <p:nvCxnSpPr>
          <p:cNvPr id="38" name="Straight Connector 37">
            <a:extLst>
              <a:ext uri="{FF2B5EF4-FFF2-40B4-BE49-F238E27FC236}">
                <a16:creationId xmlns:a16="http://schemas.microsoft.com/office/drawing/2014/main" id="{A5728DED-B5F7-42E3-9FF4-2EE13A1204C9}"/>
              </a:ext>
            </a:extLst>
          </p:cNvPr>
          <p:cNvCxnSpPr>
            <a:cxnSpLocks/>
            <a:stCxn id="30" idx="5"/>
            <a:endCxn id="36" idx="2"/>
          </p:cNvCxnSpPr>
          <p:nvPr/>
        </p:nvCxnSpPr>
        <p:spPr>
          <a:xfrm>
            <a:off x="2482274" y="4279525"/>
            <a:ext cx="1396215" cy="959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8F7881-D4F5-409F-B231-AD8AD36CBEDA}"/>
              </a:ext>
            </a:extLst>
          </p:cNvPr>
          <p:cNvSpPr txBox="1"/>
          <p:nvPr/>
        </p:nvSpPr>
        <p:spPr>
          <a:xfrm>
            <a:off x="4421077" y="1976933"/>
            <a:ext cx="412292" cy="584775"/>
          </a:xfrm>
          <a:prstGeom prst="rect">
            <a:avLst/>
          </a:prstGeom>
          <a:noFill/>
        </p:spPr>
        <p:txBody>
          <a:bodyPr wrap="none" rtlCol="0">
            <a:spAutoFit/>
          </a:bodyPr>
          <a:lstStyle/>
          <a:p>
            <a:pPr>
              <a:buNone/>
            </a:pPr>
            <a:r>
              <a:rPr lang="en-GB" sz="3200" b="1" dirty="0"/>
              <a:t>3</a:t>
            </a:r>
          </a:p>
        </p:txBody>
      </p:sp>
      <p:sp>
        <p:nvSpPr>
          <p:cNvPr id="44" name="TextBox 43">
            <a:extLst>
              <a:ext uri="{FF2B5EF4-FFF2-40B4-BE49-F238E27FC236}">
                <a16:creationId xmlns:a16="http://schemas.microsoft.com/office/drawing/2014/main" id="{E09160F5-44E1-4A8B-A48F-B4D16431FED0}"/>
              </a:ext>
            </a:extLst>
          </p:cNvPr>
          <p:cNvSpPr txBox="1"/>
          <p:nvPr/>
        </p:nvSpPr>
        <p:spPr>
          <a:xfrm>
            <a:off x="4421077" y="4896663"/>
            <a:ext cx="412292" cy="584775"/>
          </a:xfrm>
          <a:prstGeom prst="rect">
            <a:avLst/>
          </a:prstGeom>
          <a:noFill/>
        </p:spPr>
        <p:txBody>
          <a:bodyPr wrap="none" rtlCol="0">
            <a:spAutoFit/>
          </a:bodyPr>
          <a:lstStyle/>
          <a:p>
            <a:pPr>
              <a:buNone/>
            </a:pPr>
            <a:r>
              <a:rPr lang="en-GB" sz="3200" b="1" dirty="0"/>
              <a:t>2</a:t>
            </a:r>
          </a:p>
        </p:txBody>
      </p:sp>
      <p:grpSp>
        <p:nvGrpSpPr>
          <p:cNvPr id="4" name="Group 3">
            <a:extLst>
              <a:ext uri="{FF2B5EF4-FFF2-40B4-BE49-F238E27FC236}">
                <a16:creationId xmlns:a16="http://schemas.microsoft.com/office/drawing/2014/main" id="{7C8F4076-9146-4068-BA27-EA9BABC18542}"/>
              </a:ext>
            </a:extLst>
          </p:cNvPr>
          <p:cNvGrpSpPr/>
          <p:nvPr/>
        </p:nvGrpSpPr>
        <p:grpSpPr>
          <a:xfrm>
            <a:off x="4256376" y="1963642"/>
            <a:ext cx="740055" cy="595253"/>
            <a:chOff x="5425796" y="2035165"/>
            <a:chExt cx="740055" cy="595253"/>
          </a:xfrm>
        </p:grpSpPr>
        <p:pic>
          <p:nvPicPr>
            <p:cNvPr id="13" name="Picture 12">
              <a:extLst>
                <a:ext uri="{FF2B5EF4-FFF2-40B4-BE49-F238E27FC236}">
                  <a16:creationId xmlns:a16="http://schemas.microsoft.com/office/drawing/2014/main" id="{990AADDF-8857-445D-A972-6503992652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15" name="Picture 14">
              <a:extLst>
                <a:ext uri="{FF2B5EF4-FFF2-40B4-BE49-F238E27FC236}">
                  <a16:creationId xmlns:a16="http://schemas.microsoft.com/office/drawing/2014/main" id="{D4ED0445-31F0-44B0-BEE0-CC64D4C90C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17" name="Picture 16">
              <a:extLst>
                <a:ext uri="{FF2B5EF4-FFF2-40B4-BE49-F238E27FC236}">
                  <a16:creationId xmlns:a16="http://schemas.microsoft.com/office/drawing/2014/main" id="{796876B4-3165-4B55-8985-925A9E60D7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3" name="Group 2">
            <a:extLst>
              <a:ext uri="{FF2B5EF4-FFF2-40B4-BE49-F238E27FC236}">
                <a16:creationId xmlns:a16="http://schemas.microsoft.com/office/drawing/2014/main" id="{B8B90AEF-C0E1-490B-9649-2685AB0AC448}"/>
              </a:ext>
            </a:extLst>
          </p:cNvPr>
          <p:cNvGrpSpPr/>
          <p:nvPr/>
        </p:nvGrpSpPr>
        <p:grpSpPr>
          <a:xfrm>
            <a:off x="4345991" y="4838137"/>
            <a:ext cx="528066" cy="802481"/>
            <a:chOff x="5014597" y="4848351"/>
            <a:chExt cx="528066" cy="802481"/>
          </a:xfrm>
        </p:grpSpPr>
        <p:pic>
          <p:nvPicPr>
            <p:cNvPr id="24" name="Picture 23">
              <a:extLst>
                <a:ext uri="{FF2B5EF4-FFF2-40B4-BE49-F238E27FC236}">
                  <a16:creationId xmlns:a16="http://schemas.microsoft.com/office/drawing/2014/main" id="{C98195B1-AE07-4CBA-B849-EBE759F905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26" name="Picture 25">
              <a:extLst>
                <a:ext uri="{FF2B5EF4-FFF2-40B4-BE49-F238E27FC236}">
                  <a16:creationId xmlns:a16="http://schemas.microsoft.com/office/drawing/2014/main" id="{BF958FFD-9EEC-4D6E-9EB6-0ACD850875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grpSp>
        <p:nvGrpSpPr>
          <p:cNvPr id="50" name="Group 49">
            <a:extLst>
              <a:ext uri="{FF2B5EF4-FFF2-40B4-BE49-F238E27FC236}">
                <a16:creationId xmlns:a16="http://schemas.microsoft.com/office/drawing/2014/main" id="{8B821BBE-489B-4EBD-9DC8-233EDBE37B62}"/>
              </a:ext>
            </a:extLst>
          </p:cNvPr>
          <p:cNvGrpSpPr/>
          <p:nvPr/>
        </p:nvGrpSpPr>
        <p:grpSpPr>
          <a:xfrm>
            <a:off x="1787831" y="3475423"/>
            <a:ext cx="740055" cy="595253"/>
            <a:chOff x="5425796" y="2035165"/>
            <a:chExt cx="740055" cy="595253"/>
          </a:xfrm>
        </p:grpSpPr>
        <p:pic>
          <p:nvPicPr>
            <p:cNvPr id="51" name="Picture 50">
              <a:extLst>
                <a:ext uri="{FF2B5EF4-FFF2-40B4-BE49-F238E27FC236}">
                  <a16:creationId xmlns:a16="http://schemas.microsoft.com/office/drawing/2014/main" id="{68D7B4C9-5ED0-4FC1-86B2-FD1C16618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52" name="Picture 51">
              <a:extLst>
                <a:ext uri="{FF2B5EF4-FFF2-40B4-BE49-F238E27FC236}">
                  <a16:creationId xmlns:a16="http://schemas.microsoft.com/office/drawing/2014/main" id="{F9250B5D-0CEE-49AA-A5BE-DA2D7651F2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53" name="Picture 52">
              <a:extLst>
                <a:ext uri="{FF2B5EF4-FFF2-40B4-BE49-F238E27FC236}">
                  <a16:creationId xmlns:a16="http://schemas.microsoft.com/office/drawing/2014/main" id="{25206527-2A0C-467A-B856-394B16F3B3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54" name="Group 53">
            <a:extLst>
              <a:ext uri="{FF2B5EF4-FFF2-40B4-BE49-F238E27FC236}">
                <a16:creationId xmlns:a16="http://schemas.microsoft.com/office/drawing/2014/main" id="{83BA15A5-DCB1-447D-A0A5-E6C8B5991B0A}"/>
              </a:ext>
            </a:extLst>
          </p:cNvPr>
          <p:cNvGrpSpPr/>
          <p:nvPr/>
        </p:nvGrpSpPr>
        <p:grpSpPr>
          <a:xfrm>
            <a:off x="1382231" y="3345762"/>
            <a:ext cx="528066" cy="802481"/>
            <a:chOff x="5014597" y="4848351"/>
            <a:chExt cx="528066" cy="802481"/>
          </a:xfrm>
        </p:grpSpPr>
        <p:pic>
          <p:nvPicPr>
            <p:cNvPr id="55" name="Picture 54">
              <a:extLst>
                <a:ext uri="{FF2B5EF4-FFF2-40B4-BE49-F238E27FC236}">
                  <a16:creationId xmlns:a16="http://schemas.microsoft.com/office/drawing/2014/main" id="{6A760853-7E5E-4DDF-B145-92325F5461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56" name="Picture 55">
              <a:extLst>
                <a:ext uri="{FF2B5EF4-FFF2-40B4-BE49-F238E27FC236}">
                  <a16:creationId xmlns:a16="http://schemas.microsoft.com/office/drawing/2014/main" id="{EE1A5C14-A674-4E3D-B6C1-ECC58C1C3F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sp>
        <p:nvSpPr>
          <p:cNvPr id="8" name="TextBox 19">
            <a:extLst>
              <a:ext uri="{FF2B5EF4-FFF2-40B4-BE49-F238E27FC236}">
                <a16:creationId xmlns:a16="http://schemas.microsoft.com/office/drawing/2014/main" id="{7A343F9F-7C1B-4D20-B384-6DA322E4FCBC}"/>
              </a:ext>
            </a:extLst>
          </p:cNvPr>
          <p:cNvSpPr txBox="1"/>
          <p:nvPr/>
        </p:nvSpPr>
        <p:spPr>
          <a:xfrm>
            <a:off x="6107479" y="5011479"/>
            <a:ext cx="5470062"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There are 5 cakes, 2 have cherries, 3 do not.</a:t>
            </a:r>
          </a:p>
          <a:p>
            <a:pPr algn="ctr">
              <a:buNone/>
            </a:pPr>
            <a:r>
              <a:rPr lang="en-GB" sz="2000" i="1" dirty="0"/>
              <a:t>5 is the whole, 3 is a part and 2 is a part.</a:t>
            </a:r>
          </a:p>
        </p:txBody>
      </p:sp>
      <p:sp>
        <p:nvSpPr>
          <p:cNvPr id="9" name="Content Placeholder 2">
            <a:extLst>
              <a:ext uri="{FF2B5EF4-FFF2-40B4-BE49-F238E27FC236}">
                <a16:creationId xmlns:a16="http://schemas.microsoft.com/office/drawing/2014/main" id="{C1C82E15-36FB-48E6-88B5-BE88E1C2C74D}"/>
              </a:ext>
            </a:extLst>
          </p:cNvPr>
          <p:cNvSpPr txBox="1">
            <a:spLocks/>
          </p:cNvSpPr>
          <p:nvPr/>
        </p:nvSpPr>
        <p:spPr>
          <a:xfrm>
            <a:off x="6192012" y="1567970"/>
            <a:ext cx="5664628" cy="358659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cakes in the picture? Why have they been </a:t>
            </a:r>
            <a:r>
              <a:rPr lang="en-GB" sz="2000" i="1" dirty="0">
                <a:latin typeface="Arial" panose="020B0604020202020204" pitchFamily="34" charset="0"/>
                <a:cs typeface="Arial" panose="020B0604020202020204" pitchFamily="34" charset="0"/>
              </a:rPr>
              <a:t>partitioned </a:t>
            </a:r>
            <a:r>
              <a:rPr lang="en-GB" sz="2000" dirty="0">
                <a:latin typeface="Arial" panose="020B0604020202020204" pitchFamily="34" charset="0"/>
                <a:cs typeface="Arial" panose="020B0604020202020204" pitchFamily="34" charset="0"/>
              </a:rPr>
              <a:t>(separated) in this way?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part of the diagram shows the </a:t>
            </a:r>
            <a:r>
              <a:rPr lang="en-GB" sz="2000" i="1" dirty="0">
                <a:latin typeface="Arial" panose="020B0604020202020204" pitchFamily="34" charset="0"/>
                <a:cs typeface="Arial" panose="020B0604020202020204" pitchFamily="34" charset="0"/>
              </a:rPr>
              <a:t>whole</a:t>
            </a:r>
            <a:r>
              <a:rPr lang="en-GB" sz="2000" dirty="0">
                <a:latin typeface="Arial" panose="020B0604020202020204" pitchFamily="34" charset="0"/>
                <a:cs typeface="Arial" panose="020B0604020202020204" pitchFamily="34" charset="0"/>
              </a:rPr>
              <a:t> and which show the </a:t>
            </a:r>
            <a:r>
              <a:rPr lang="en-GB" sz="2000" i="1" dirty="0">
                <a:latin typeface="Arial" panose="020B0604020202020204" pitchFamily="34" charset="0"/>
                <a:cs typeface="Arial" panose="020B0604020202020204" pitchFamily="34" charset="0"/>
              </a:rPr>
              <a:t>parts</a:t>
            </a:r>
            <a:r>
              <a:rPr lang="en-GB" sz="2000" dirty="0">
                <a:latin typeface="Arial" panose="020B0604020202020204" pitchFamily="34" charset="0"/>
                <a:cs typeface="Arial" panose="020B0604020202020204" pitchFamily="34" charset="0"/>
              </a:rPr>
              <a:t>? What does a </a:t>
            </a:r>
            <a:r>
              <a:rPr lang="en-GB" sz="2000" i="1" dirty="0">
                <a:latin typeface="Arial" panose="020B0604020202020204" pitchFamily="34" charset="0"/>
                <a:cs typeface="Arial" panose="020B0604020202020204" pitchFamily="34" charset="0"/>
              </a:rPr>
              <a:t>whole </a:t>
            </a:r>
            <a:r>
              <a:rPr lang="en-GB" sz="2000" dirty="0">
                <a:latin typeface="Arial" panose="020B0604020202020204" pitchFamily="34" charset="0"/>
                <a:cs typeface="Arial" panose="020B0604020202020204" pitchFamily="34" charset="0"/>
              </a:rPr>
              <a:t>mean? It’s a ‘part-part-whole’ diagram!</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happens when we </a:t>
            </a:r>
            <a:r>
              <a:rPr lang="en-GB" sz="2000" i="1" dirty="0">
                <a:latin typeface="Arial" panose="020B0604020202020204" pitchFamily="34" charset="0"/>
                <a:cs typeface="Arial" panose="020B0604020202020204" pitchFamily="34" charset="0"/>
              </a:rPr>
              <a:t>re-combine </a:t>
            </a:r>
            <a:r>
              <a:rPr lang="en-GB" sz="2000" dirty="0">
                <a:latin typeface="Arial" panose="020B0604020202020204" pitchFamily="34" charset="0"/>
                <a:cs typeface="Arial" panose="020B0604020202020204" pitchFamily="34" charset="0"/>
              </a:rPr>
              <a:t>the parts back together?</a:t>
            </a:r>
          </a:p>
          <a:p>
            <a:pPr marL="0" indent="0">
              <a:lnSpc>
                <a:spcPct val="120000"/>
              </a:lnSpc>
              <a:spcBef>
                <a:spcPts val="600"/>
              </a:spcBef>
              <a:spcAft>
                <a:spcPts val="600"/>
              </a:spcAft>
              <a:buNone/>
            </a:pPr>
            <a:endParaRPr lang="en-GB" sz="2000" kern="0" dirty="0">
              <a:solidFill>
                <a:schemeClr val="tx1"/>
              </a:solidFill>
            </a:endParaRPr>
          </a:p>
          <a:p>
            <a:pPr marL="0" indent="0">
              <a:lnSpc>
                <a:spcPct val="120000"/>
              </a:lnSpc>
              <a:spcBef>
                <a:spcPts val="600"/>
              </a:spcBef>
              <a:spcAft>
                <a:spcPts val="600"/>
              </a:spcAft>
              <a:buNone/>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406573462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3.7037E-7 L -0.20247 0.22037 " pathEditMode="relative" rAng="0" ptsTypes="AA">
                                      <p:cBhvr>
                                        <p:cTn id="6" dur="2000" fill="hold"/>
                                        <p:tgtEl>
                                          <p:spTgt spid="4"/>
                                        </p:tgtEl>
                                        <p:attrNameLst>
                                          <p:attrName>ppt_x</p:attrName>
                                          <p:attrName>ppt_y</p:attrName>
                                        </p:attrNameLst>
                                      </p:cBhvr>
                                      <p:rCtr x="-10052" y="11088"/>
                                    </p:animMotion>
                                  </p:childTnLst>
                                </p:cTn>
                              </p:par>
                              <p:par>
                                <p:cTn id="7" presetID="42" presetClass="path" presetSubtype="0" accel="50000" decel="50000" fill="hold" nodeType="withEffect">
                                  <p:stCondLst>
                                    <p:cond delay="0"/>
                                  </p:stCondLst>
                                  <p:childTnLst>
                                    <p:animMotion origin="layout" path="M 5E-6 1.11111E-6 L -0.2431 -0.21759 " pathEditMode="relative" rAng="0" ptsTypes="AA">
                                      <p:cBhvr>
                                        <p:cTn id="8" dur="2000" fill="hold"/>
                                        <p:tgtEl>
                                          <p:spTgt spid="3"/>
                                        </p:tgtEl>
                                        <p:attrNameLst>
                                          <p:attrName>ppt_x</p:attrName>
                                          <p:attrName>ppt_y</p:attrName>
                                        </p:attrNameLst>
                                      </p:cBhvr>
                                      <p:rCtr x="-13659" y="-10949"/>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125E-6 0 L 0.20248 -0.22037 " pathEditMode="relative" rAng="0" ptsTypes="AA">
                                      <p:cBhvr>
                                        <p:cTn id="41" dur="2000" fill="hold"/>
                                        <p:tgtEl>
                                          <p:spTgt spid="50"/>
                                        </p:tgtEl>
                                        <p:attrNameLst>
                                          <p:attrName>ppt_x</p:attrName>
                                          <p:attrName>ppt_y</p:attrName>
                                        </p:attrNameLst>
                                      </p:cBhvr>
                                      <p:rCtr x="10117" y="-11088"/>
                                    </p:animMotion>
                                  </p:childTnLst>
                                </p:cTn>
                              </p:par>
                              <p:par>
                                <p:cTn id="42" presetID="42" presetClass="path" presetSubtype="0" accel="50000" decel="50000" fill="hold" nodeType="withEffect">
                                  <p:stCondLst>
                                    <p:cond delay="0"/>
                                  </p:stCondLst>
                                  <p:childTnLst>
                                    <p:animMotion origin="layout" path="M 3.95833E-6 3.7037E-6 L 0.2431 0.21759 " pathEditMode="relative" rAng="0" ptsTypes="AA">
                                      <p:cBhvr>
                                        <p:cTn id="43" dur="2000" fill="hold"/>
                                        <p:tgtEl>
                                          <p:spTgt spid="54"/>
                                        </p:tgtEl>
                                        <p:attrNameLst>
                                          <p:attrName>ppt_x</p:attrName>
                                          <p:attrName>ppt_y</p:attrName>
                                        </p:attrNameLst>
                                      </p:cBhvr>
                                      <p:rCtr x="12318" y="1088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42" grpId="0"/>
      <p:bldP spid="42" grpId="1"/>
      <p:bldP spid="42" grpId="2"/>
      <p:bldP spid="44" grpId="0"/>
      <p:bldP spid="44" grpId="1"/>
      <p:bldP spid="44" grpId="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067612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the numbers one to five in a systematic way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89968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8832026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67956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4:1</a:t>
            </a:r>
          </a:p>
        </p:txBody>
      </p:sp>
      <p:pic>
        <p:nvPicPr>
          <p:cNvPr id="6" name="Picture 5">
            <a:extLst>
              <a:ext uri="{FF2B5EF4-FFF2-40B4-BE49-F238E27FC236}">
                <a16:creationId xmlns:a16="http://schemas.microsoft.com/office/drawing/2014/main" id="{572A28E0-7E5F-4158-893A-F7190DA50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9736" y="2132856"/>
            <a:ext cx="1584176" cy="1440160"/>
          </a:xfrm>
          <a:prstGeom prst="rect">
            <a:avLst/>
          </a:prstGeom>
        </p:spPr>
      </p:pic>
      <p:pic>
        <p:nvPicPr>
          <p:cNvPr id="7" name="Picture 6">
            <a:extLst>
              <a:ext uri="{FF2B5EF4-FFF2-40B4-BE49-F238E27FC236}">
                <a16:creationId xmlns:a16="http://schemas.microsoft.com/office/drawing/2014/main" id="{1583F68B-E379-4C5B-A4C6-4A272C7D80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346"/>
          <a:stretch/>
        </p:blipFill>
        <p:spPr>
          <a:xfrm>
            <a:off x="6204000" y="1196752"/>
            <a:ext cx="1368152" cy="1296144"/>
          </a:xfrm>
          <a:prstGeom prst="rect">
            <a:avLst/>
          </a:prstGeom>
        </p:spPr>
      </p:pic>
      <p:pic>
        <p:nvPicPr>
          <p:cNvPr id="8" name="Picture 7">
            <a:extLst>
              <a:ext uri="{FF2B5EF4-FFF2-40B4-BE49-F238E27FC236}">
                <a16:creationId xmlns:a16="http://schemas.microsoft.com/office/drawing/2014/main" id="{A0F29D9E-9060-4736-B931-8868E8D6CF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19936" y="3717032"/>
            <a:ext cx="1368152" cy="1296144"/>
          </a:xfrm>
          <a:prstGeom prst="rect">
            <a:avLst/>
          </a:prstGeom>
        </p:spPr>
      </p:pic>
      <p:pic>
        <p:nvPicPr>
          <p:cNvPr id="9" name="Picture 8">
            <a:extLst>
              <a:ext uri="{FF2B5EF4-FFF2-40B4-BE49-F238E27FC236}">
                <a16:creationId xmlns:a16="http://schemas.microsoft.com/office/drawing/2014/main" id="{7511B50F-A791-461C-9BD5-2E9BE8D65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28" b="-8342"/>
          <a:stretch/>
        </p:blipFill>
        <p:spPr>
          <a:xfrm>
            <a:off x="2927648" y="4365104"/>
            <a:ext cx="1296144" cy="1296144"/>
          </a:xfrm>
          <a:prstGeom prst="rect">
            <a:avLst/>
          </a:prstGeom>
        </p:spPr>
      </p:pic>
      <p:pic>
        <p:nvPicPr>
          <p:cNvPr id="10" name="Picture 9">
            <a:extLst>
              <a:ext uri="{FF2B5EF4-FFF2-40B4-BE49-F238E27FC236}">
                <a16:creationId xmlns:a16="http://schemas.microsoft.com/office/drawing/2014/main" id="{B4BD1772-B4A7-442E-80B6-F6B7AF5FDA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60"/>
          <a:stretch/>
        </p:blipFill>
        <p:spPr>
          <a:xfrm>
            <a:off x="7896000" y="3861048"/>
            <a:ext cx="1224136" cy="1296144"/>
          </a:xfrm>
          <a:prstGeom prst="rect">
            <a:avLst/>
          </a:prstGeom>
        </p:spPr>
      </p:pic>
    </p:spTree>
    <p:extLst>
      <p:ext uri="{BB962C8B-B14F-4D97-AF65-F5344CB8AC3E}">
        <p14:creationId xmlns:p14="http://schemas.microsoft.com/office/powerpoint/2010/main" val="174454259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4:1</a:t>
            </a:r>
          </a:p>
        </p:txBody>
      </p:sp>
      <p:pic>
        <p:nvPicPr>
          <p:cNvPr id="4" name="Picture 3">
            <a:extLst>
              <a:ext uri="{FF2B5EF4-FFF2-40B4-BE49-F238E27FC236}">
                <a16:creationId xmlns:a16="http://schemas.microsoft.com/office/drawing/2014/main" id="{CC004F3C-E547-4AB8-8EEE-7B32E248EC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9736" y="2132856"/>
            <a:ext cx="1584176" cy="1440160"/>
          </a:xfrm>
          <a:prstGeom prst="rect">
            <a:avLst/>
          </a:prstGeom>
        </p:spPr>
      </p:pic>
      <p:pic>
        <p:nvPicPr>
          <p:cNvPr id="6" name="Picture 5">
            <a:extLst>
              <a:ext uri="{FF2B5EF4-FFF2-40B4-BE49-F238E27FC236}">
                <a16:creationId xmlns:a16="http://schemas.microsoft.com/office/drawing/2014/main" id="{51DF5182-2617-4D0A-961F-7DD72569DD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346"/>
          <a:stretch/>
        </p:blipFill>
        <p:spPr>
          <a:xfrm>
            <a:off x="6204000" y="1196752"/>
            <a:ext cx="1368152" cy="1296144"/>
          </a:xfrm>
          <a:prstGeom prst="rect">
            <a:avLst/>
          </a:prstGeom>
        </p:spPr>
      </p:pic>
      <p:pic>
        <p:nvPicPr>
          <p:cNvPr id="7" name="Picture 6">
            <a:extLst>
              <a:ext uri="{FF2B5EF4-FFF2-40B4-BE49-F238E27FC236}">
                <a16:creationId xmlns:a16="http://schemas.microsoft.com/office/drawing/2014/main" id="{174B72A3-8DBF-4E7C-8A03-8083E4B7DE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19936" y="3717032"/>
            <a:ext cx="1368152" cy="1296144"/>
          </a:xfrm>
          <a:prstGeom prst="rect">
            <a:avLst/>
          </a:prstGeom>
        </p:spPr>
      </p:pic>
      <p:pic>
        <p:nvPicPr>
          <p:cNvPr id="8" name="Picture 7">
            <a:extLst>
              <a:ext uri="{FF2B5EF4-FFF2-40B4-BE49-F238E27FC236}">
                <a16:creationId xmlns:a16="http://schemas.microsoft.com/office/drawing/2014/main" id="{8DD20DCE-3ACC-4725-8AA3-3C436A7087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28" b="-8342"/>
          <a:stretch/>
        </p:blipFill>
        <p:spPr>
          <a:xfrm>
            <a:off x="2927648" y="4365104"/>
            <a:ext cx="1296144" cy="1296144"/>
          </a:xfrm>
          <a:prstGeom prst="rect">
            <a:avLst/>
          </a:prstGeom>
        </p:spPr>
      </p:pic>
      <p:pic>
        <p:nvPicPr>
          <p:cNvPr id="9" name="Picture 8">
            <a:extLst>
              <a:ext uri="{FF2B5EF4-FFF2-40B4-BE49-F238E27FC236}">
                <a16:creationId xmlns:a16="http://schemas.microsoft.com/office/drawing/2014/main" id="{8E1DF123-7EC7-410E-9C88-51A1174170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60"/>
          <a:stretch/>
        </p:blipFill>
        <p:spPr>
          <a:xfrm>
            <a:off x="7896000" y="3861048"/>
            <a:ext cx="1224136" cy="1296144"/>
          </a:xfrm>
          <a:prstGeom prst="rect">
            <a:avLst/>
          </a:prstGeom>
        </p:spPr>
      </p:pic>
      <p:pic>
        <p:nvPicPr>
          <p:cNvPr id="10" name="Picture 9">
            <a:extLst>
              <a:ext uri="{FF2B5EF4-FFF2-40B4-BE49-F238E27FC236}">
                <a16:creationId xmlns:a16="http://schemas.microsoft.com/office/drawing/2014/main" id="{1EFBD0EC-3D6E-4F5E-932F-D0FB7BAD9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7813" y="3933056"/>
            <a:ext cx="7936377" cy="2256516"/>
          </a:xfrm>
          <a:prstGeom prst="rect">
            <a:avLst/>
          </a:prstGeom>
        </p:spPr>
      </p:pic>
    </p:spTree>
    <p:extLst>
      <p:ext uri="{BB962C8B-B14F-4D97-AF65-F5344CB8AC3E}">
        <p14:creationId xmlns:p14="http://schemas.microsoft.com/office/powerpoint/2010/main" val="29366053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6.25E-7 1.48148E-6 L -0.11133 -0.2625 " pathEditMode="relative" rAng="0" ptsTypes="AA">
                                      <p:cBhvr>
                                        <p:cTn id="6" dur="1000" fill="hold"/>
                                        <p:tgtEl>
                                          <p:spTgt spid="8"/>
                                        </p:tgtEl>
                                        <p:attrNameLst>
                                          <p:attrName>ppt_x</p:attrName>
                                          <p:attrName>ppt_y</p:attrName>
                                        </p:attrNameLst>
                                      </p:cBhvr>
                                      <p:rCtr x="-5612" y="-13125"/>
                                    </p:animMotion>
                                  </p:childTnLst>
                                </p:cTn>
                              </p:par>
                              <p:par>
                                <p:cTn id="7" presetID="64" presetClass="path" presetSubtype="0" accel="50000" decel="50000" fill="hold" nodeType="withEffect">
                                  <p:stCondLst>
                                    <p:cond delay="0"/>
                                  </p:stCondLst>
                                  <p:childTnLst>
                                    <p:animMotion origin="layout" path="M 4.44444E-6 -2.59259E-6 L -0.18507 -0.17824 " pathEditMode="relative" rAng="0" ptsTypes="AA">
                                      <p:cBhvr>
                                        <p:cTn id="8" dur="1000" fill="hold"/>
                                        <p:tgtEl>
                                          <p:spTgt spid="7"/>
                                        </p:tgtEl>
                                        <p:attrNameLst>
                                          <p:attrName>ppt_x</p:attrName>
                                          <p:attrName>ppt_y</p:attrName>
                                        </p:attrNameLst>
                                      </p:cBhvr>
                                      <p:rCtr x="-9253" y="-8912"/>
                                    </p:animMotion>
                                  </p:childTnLst>
                                </p:cTn>
                              </p:par>
                              <p:par>
                                <p:cTn id="9" presetID="64" presetClass="path" presetSubtype="0" accel="50000" decel="50000" fill="hold" nodeType="withEffect">
                                  <p:stCondLst>
                                    <p:cond delay="0"/>
                                  </p:stCondLst>
                                  <p:childTnLst>
                                    <p:animMotion origin="layout" path="M 0.00782 -1.48148E-6 L -0.09062 0.18912 " pathEditMode="relative" rAng="0" ptsTypes="AA">
                                      <p:cBhvr>
                                        <p:cTn id="10" dur="1000" fill="hold"/>
                                        <p:tgtEl>
                                          <p:spTgt spid="6"/>
                                        </p:tgtEl>
                                        <p:attrNameLst>
                                          <p:attrName>ppt_x</p:attrName>
                                          <p:attrName>ppt_y</p:attrName>
                                        </p:attrNameLst>
                                      </p:cBhvr>
                                      <p:rCtr x="-4922" y="9444"/>
                                    </p:animMotion>
                                  </p:childTnLst>
                                </p:cTn>
                              </p:par>
                              <p:par>
                                <p:cTn id="11" presetID="64" presetClass="path" presetSubtype="0" accel="50000" decel="50000" fill="hold" nodeType="withEffect">
                                  <p:stCondLst>
                                    <p:cond delay="0"/>
                                  </p:stCondLst>
                                  <p:childTnLst>
                                    <p:animMotion origin="layout" path="M -4.16667E-7 2.59259E-6 L 0.05494 -0.18889 " pathEditMode="relative" rAng="0" ptsTypes="AA">
                                      <p:cBhvr>
                                        <p:cTn id="12" dur="1000" fill="hold"/>
                                        <p:tgtEl>
                                          <p:spTgt spid="9"/>
                                        </p:tgtEl>
                                        <p:attrNameLst>
                                          <p:attrName>ppt_x</p:attrName>
                                          <p:attrName>ppt_y</p:attrName>
                                        </p:attrNameLst>
                                      </p:cBhvr>
                                      <p:rCtr x="2930" y="-9444"/>
                                    </p:animMotion>
                                  </p:childTnLst>
                                </p:cTn>
                              </p:par>
                              <p:par>
                                <p:cTn id="13" presetID="64" presetClass="path" presetSubtype="0" accel="50000" decel="50000" fill="hold" nodeType="withEffect">
                                  <p:stCondLst>
                                    <p:cond delay="0"/>
                                  </p:stCondLst>
                                  <p:childTnLst>
                                    <p:animMotion origin="layout" path="M -3.95833E-6 1.11111E-6 L 0.25508 0.04213 " pathEditMode="relative" rAng="0" ptsTypes="AA">
                                      <p:cBhvr>
                                        <p:cTn id="14" dur="1000" fill="hold"/>
                                        <p:tgtEl>
                                          <p:spTgt spid="4"/>
                                        </p:tgtEl>
                                        <p:attrNameLst>
                                          <p:attrName>ppt_x</p:attrName>
                                          <p:attrName>ppt_y</p:attrName>
                                        </p:attrNameLst>
                                      </p:cBhvr>
                                      <p:rCtr x="12695" y="157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4:2</a:t>
            </a:r>
          </a:p>
        </p:txBody>
      </p:sp>
      <p:pic>
        <p:nvPicPr>
          <p:cNvPr id="5" name="Picture 4">
            <a:extLst>
              <a:ext uri="{FF2B5EF4-FFF2-40B4-BE49-F238E27FC236}">
                <a16:creationId xmlns:a16="http://schemas.microsoft.com/office/drawing/2014/main" id="{2B2DA47B-9177-4714-9D87-F3EFEC64D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762888"/>
            <a:ext cx="5112573" cy="4258400"/>
          </a:xfrm>
          <a:prstGeom prst="rect">
            <a:avLst/>
          </a:prstGeom>
        </p:spPr>
      </p:pic>
      <p:sp>
        <p:nvSpPr>
          <p:cNvPr id="15" name="Rectangle 14">
            <a:extLst>
              <a:ext uri="{FF2B5EF4-FFF2-40B4-BE49-F238E27FC236}">
                <a16:creationId xmlns:a16="http://schemas.microsoft.com/office/drawing/2014/main" id="{963F5A4F-C28C-4BD5-B206-4276A8BDF362}"/>
              </a:ext>
            </a:extLst>
          </p:cNvPr>
          <p:cNvSpPr/>
          <p:nvPr/>
        </p:nvSpPr>
        <p:spPr bwMode="auto">
          <a:xfrm>
            <a:off x="7032104" y="2451928"/>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6" name="Rectangle 15">
            <a:extLst>
              <a:ext uri="{FF2B5EF4-FFF2-40B4-BE49-F238E27FC236}">
                <a16:creationId xmlns:a16="http://schemas.microsoft.com/office/drawing/2014/main" id="{20A92ABB-9131-4729-9EB3-31600E6193AE}"/>
              </a:ext>
            </a:extLst>
          </p:cNvPr>
          <p:cNvSpPr/>
          <p:nvPr/>
        </p:nvSpPr>
        <p:spPr bwMode="auto">
          <a:xfrm>
            <a:off x="8040216" y="2451928"/>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7" name="Rectangle 16">
            <a:extLst>
              <a:ext uri="{FF2B5EF4-FFF2-40B4-BE49-F238E27FC236}">
                <a16:creationId xmlns:a16="http://schemas.microsoft.com/office/drawing/2014/main" id="{59339D3D-0210-4471-9E30-4FDBFCDAE1B0}"/>
              </a:ext>
            </a:extLst>
          </p:cNvPr>
          <p:cNvSpPr/>
          <p:nvPr/>
        </p:nvSpPr>
        <p:spPr bwMode="auto">
          <a:xfrm>
            <a:off x="7032104" y="3027992"/>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8" name="Rectangle 17">
            <a:extLst>
              <a:ext uri="{FF2B5EF4-FFF2-40B4-BE49-F238E27FC236}">
                <a16:creationId xmlns:a16="http://schemas.microsoft.com/office/drawing/2014/main" id="{1D44004E-79E7-4C83-ACC9-B17B1AD9E8AC}"/>
              </a:ext>
            </a:extLst>
          </p:cNvPr>
          <p:cNvSpPr/>
          <p:nvPr/>
        </p:nvSpPr>
        <p:spPr bwMode="auto">
          <a:xfrm>
            <a:off x="8040216" y="3027992"/>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9" name="Rectangle 18">
            <a:extLst>
              <a:ext uri="{FF2B5EF4-FFF2-40B4-BE49-F238E27FC236}">
                <a16:creationId xmlns:a16="http://schemas.microsoft.com/office/drawing/2014/main" id="{EA82955D-097F-43D9-B3A3-D4F98F028D36}"/>
              </a:ext>
            </a:extLst>
          </p:cNvPr>
          <p:cNvSpPr/>
          <p:nvPr/>
        </p:nvSpPr>
        <p:spPr bwMode="auto">
          <a:xfrm>
            <a:off x="7032104" y="3676064"/>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0" name="Rectangle 19">
            <a:extLst>
              <a:ext uri="{FF2B5EF4-FFF2-40B4-BE49-F238E27FC236}">
                <a16:creationId xmlns:a16="http://schemas.microsoft.com/office/drawing/2014/main" id="{CFC2A683-AE97-47D5-9BB8-2E28EA8E0864}"/>
              </a:ext>
            </a:extLst>
          </p:cNvPr>
          <p:cNvSpPr/>
          <p:nvPr/>
        </p:nvSpPr>
        <p:spPr bwMode="auto">
          <a:xfrm>
            <a:off x="8005730" y="3689511"/>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1" name="Rectangle 20">
            <a:extLst>
              <a:ext uri="{FF2B5EF4-FFF2-40B4-BE49-F238E27FC236}">
                <a16:creationId xmlns:a16="http://schemas.microsoft.com/office/drawing/2014/main" id="{C7365F69-F3D8-4BDE-90D6-F1125FA87AB5}"/>
              </a:ext>
            </a:extLst>
          </p:cNvPr>
          <p:cNvSpPr/>
          <p:nvPr/>
        </p:nvSpPr>
        <p:spPr bwMode="auto">
          <a:xfrm>
            <a:off x="8040216" y="4265575"/>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2" name="Rectangle 21">
            <a:extLst>
              <a:ext uri="{FF2B5EF4-FFF2-40B4-BE49-F238E27FC236}">
                <a16:creationId xmlns:a16="http://schemas.microsoft.com/office/drawing/2014/main" id="{F2D70EE9-E409-439B-A44E-217B1602B2A1}"/>
              </a:ext>
            </a:extLst>
          </p:cNvPr>
          <p:cNvSpPr/>
          <p:nvPr/>
        </p:nvSpPr>
        <p:spPr bwMode="auto">
          <a:xfrm>
            <a:off x="7104112" y="4337583"/>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3" name="Rectangle 22">
            <a:extLst>
              <a:ext uri="{FF2B5EF4-FFF2-40B4-BE49-F238E27FC236}">
                <a16:creationId xmlns:a16="http://schemas.microsoft.com/office/drawing/2014/main" id="{DAD2F406-3047-4809-A13F-BBCFE46498FF}"/>
              </a:ext>
            </a:extLst>
          </p:cNvPr>
          <p:cNvSpPr/>
          <p:nvPr/>
        </p:nvSpPr>
        <p:spPr bwMode="auto">
          <a:xfrm>
            <a:off x="7032104" y="4900200"/>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4" name="Rectangle 23">
            <a:extLst>
              <a:ext uri="{FF2B5EF4-FFF2-40B4-BE49-F238E27FC236}">
                <a16:creationId xmlns:a16="http://schemas.microsoft.com/office/drawing/2014/main" id="{B5C68673-B7B8-4CF4-8719-232D69C4F9C2}"/>
              </a:ext>
            </a:extLst>
          </p:cNvPr>
          <p:cNvSpPr/>
          <p:nvPr/>
        </p:nvSpPr>
        <p:spPr bwMode="auto">
          <a:xfrm>
            <a:off x="8040216" y="4972208"/>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5" name="Rectangle 24">
            <a:extLst>
              <a:ext uri="{FF2B5EF4-FFF2-40B4-BE49-F238E27FC236}">
                <a16:creationId xmlns:a16="http://schemas.microsoft.com/office/drawing/2014/main" id="{CA7A6F9C-E50F-4EA6-B535-CDF424F439AB}"/>
              </a:ext>
            </a:extLst>
          </p:cNvPr>
          <p:cNvSpPr/>
          <p:nvPr/>
        </p:nvSpPr>
        <p:spPr bwMode="auto">
          <a:xfrm>
            <a:off x="7032104" y="5620280"/>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8" name="Rectangle 27">
            <a:extLst>
              <a:ext uri="{FF2B5EF4-FFF2-40B4-BE49-F238E27FC236}">
                <a16:creationId xmlns:a16="http://schemas.microsoft.com/office/drawing/2014/main" id="{068ECE3B-2C75-4740-866E-28E5DCC02C2C}"/>
              </a:ext>
            </a:extLst>
          </p:cNvPr>
          <p:cNvSpPr/>
          <p:nvPr/>
        </p:nvSpPr>
        <p:spPr bwMode="auto">
          <a:xfrm>
            <a:off x="8040216" y="5548272"/>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1" name="Rectangle 30">
            <a:extLst>
              <a:ext uri="{FF2B5EF4-FFF2-40B4-BE49-F238E27FC236}">
                <a16:creationId xmlns:a16="http://schemas.microsoft.com/office/drawing/2014/main" id="{24471858-8C22-457B-8472-8E56E21C05C3}"/>
              </a:ext>
            </a:extLst>
          </p:cNvPr>
          <p:cNvSpPr/>
          <p:nvPr/>
        </p:nvSpPr>
        <p:spPr bwMode="auto">
          <a:xfrm>
            <a:off x="3575720" y="2276872"/>
            <a:ext cx="2952329"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2" name="Rectangle 31">
            <a:extLst>
              <a:ext uri="{FF2B5EF4-FFF2-40B4-BE49-F238E27FC236}">
                <a16:creationId xmlns:a16="http://schemas.microsoft.com/office/drawing/2014/main" id="{49EE7AB1-C6EA-488B-A375-E5838B4F9D72}"/>
              </a:ext>
            </a:extLst>
          </p:cNvPr>
          <p:cNvSpPr/>
          <p:nvPr/>
        </p:nvSpPr>
        <p:spPr bwMode="auto">
          <a:xfrm>
            <a:off x="3575721" y="2924944"/>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3" name="Rectangle 32">
            <a:extLst>
              <a:ext uri="{FF2B5EF4-FFF2-40B4-BE49-F238E27FC236}">
                <a16:creationId xmlns:a16="http://schemas.microsoft.com/office/drawing/2014/main" id="{C5C358E3-44B3-4A16-B013-F425C1AEC287}"/>
              </a:ext>
            </a:extLst>
          </p:cNvPr>
          <p:cNvSpPr/>
          <p:nvPr/>
        </p:nvSpPr>
        <p:spPr bwMode="auto">
          <a:xfrm>
            <a:off x="3575721" y="3573016"/>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Arial" charset="0"/>
            </a:endParaRPr>
          </a:p>
        </p:txBody>
      </p:sp>
      <p:sp>
        <p:nvSpPr>
          <p:cNvPr id="34" name="Rectangle 33">
            <a:extLst>
              <a:ext uri="{FF2B5EF4-FFF2-40B4-BE49-F238E27FC236}">
                <a16:creationId xmlns:a16="http://schemas.microsoft.com/office/drawing/2014/main" id="{7F668C83-F234-4AD0-B928-3B0AB8307A1D}"/>
              </a:ext>
            </a:extLst>
          </p:cNvPr>
          <p:cNvSpPr/>
          <p:nvPr/>
        </p:nvSpPr>
        <p:spPr bwMode="auto">
          <a:xfrm>
            <a:off x="3575721" y="4149080"/>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5" name="Rectangle 34">
            <a:extLst>
              <a:ext uri="{FF2B5EF4-FFF2-40B4-BE49-F238E27FC236}">
                <a16:creationId xmlns:a16="http://schemas.microsoft.com/office/drawing/2014/main" id="{16F05B4D-3695-45C6-9F97-65325238C9E3}"/>
              </a:ext>
            </a:extLst>
          </p:cNvPr>
          <p:cNvSpPr/>
          <p:nvPr/>
        </p:nvSpPr>
        <p:spPr bwMode="auto">
          <a:xfrm>
            <a:off x="3575721" y="4797152"/>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6" name="Rectangle 35">
            <a:extLst>
              <a:ext uri="{FF2B5EF4-FFF2-40B4-BE49-F238E27FC236}">
                <a16:creationId xmlns:a16="http://schemas.microsoft.com/office/drawing/2014/main" id="{123CD65D-8512-4A96-B843-B04ACA6BF8A1}"/>
              </a:ext>
            </a:extLst>
          </p:cNvPr>
          <p:cNvSpPr/>
          <p:nvPr/>
        </p:nvSpPr>
        <p:spPr bwMode="auto">
          <a:xfrm>
            <a:off x="3575721" y="5418652"/>
            <a:ext cx="2952329" cy="53062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9" name="TextBox 48">
            <a:extLst>
              <a:ext uri="{FF2B5EF4-FFF2-40B4-BE49-F238E27FC236}">
                <a16:creationId xmlns:a16="http://schemas.microsoft.com/office/drawing/2014/main" id="{E1323123-AE6C-4D75-9C41-76341E3F6E7C}"/>
              </a:ext>
            </a:extLst>
          </p:cNvPr>
          <p:cNvSpPr txBox="1"/>
          <p:nvPr/>
        </p:nvSpPr>
        <p:spPr bwMode="auto">
          <a:xfrm>
            <a:off x="6960096" y="235030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51" name="TextBox 50">
            <a:extLst>
              <a:ext uri="{FF2B5EF4-FFF2-40B4-BE49-F238E27FC236}">
                <a16:creationId xmlns:a16="http://schemas.microsoft.com/office/drawing/2014/main" id="{3732D4A8-B321-4A86-9777-B9930E878F74}"/>
              </a:ext>
            </a:extLst>
          </p:cNvPr>
          <p:cNvSpPr txBox="1"/>
          <p:nvPr/>
        </p:nvSpPr>
        <p:spPr bwMode="auto">
          <a:xfrm>
            <a:off x="7968208" y="234888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64" name="TextBox 63">
            <a:extLst>
              <a:ext uri="{FF2B5EF4-FFF2-40B4-BE49-F238E27FC236}">
                <a16:creationId xmlns:a16="http://schemas.microsoft.com/office/drawing/2014/main" id="{941CB278-888D-437D-A11E-3E985507689E}"/>
              </a:ext>
            </a:extLst>
          </p:cNvPr>
          <p:cNvSpPr txBox="1"/>
          <p:nvPr/>
        </p:nvSpPr>
        <p:spPr bwMode="auto">
          <a:xfrm>
            <a:off x="6960096" y="296733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65" name="TextBox 64">
            <a:extLst>
              <a:ext uri="{FF2B5EF4-FFF2-40B4-BE49-F238E27FC236}">
                <a16:creationId xmlns:a16="http://schemas.microsoft.com/office/drawing/2014/main" id="{D0D2C158-820B-483B-9002-5B84A42374BC}"/>
              </a:ext>
            </a:extLst>
          </p:cNvPr>
          <p:cNvSpPr txBox="1"/>
          <p:nvPr/>
        </p:nvSpPr>
        <p:spPr bwMode="auto">
          <a:xfrm>
            <a:off x="7968208" y="296591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75" name="TextBox 74">
            <a:extLst>
              <a:ext uri="{FF2B5EF4-FFF2-40B4-BE49-F238E27FC236}">
                <a16:creationId xmlns:a16="http://schemas.microsoft.com/office/drawing/2014/main" id="{C43248D5-38C7-4E08-8B1D-641D77851EAC}"/>
              </a:ext>
            </a:extLst>
          </p:cNvPr>
          <p:cNvSpPr txBox="1"/>
          <p:nvPr/>
        </p:nvSpPr>
        <p:spPr bwMode="auto">
          <a:xfrm>
            <a:off x="6960096" y="3615408"/>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76" name="TextBox 75">
            <a:extLst>
              <a:ext uri="{FF2B5EF4-FFF2-40B4-BE49-F238E27FC236}">
                <a16:creationId xmlns:a16="http://schemas.microsoft.com/office/drawing/2014/main" id="{642E8471-65FB-4260-AC87-B5FCA3047B28}"/>
              </a:ext>
            </a:extLst>
          </p:cNvPr>
          <p:cNvSpPr txBox="1"/>
          <p:nvPr/>
        </p:nvSpPr>
        <p:spPr bwMode="auto">
          <a:xfrm>
            <a:off x="7968208" y="361398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91" name="TextBox 90">
            <a:extLst>
              <a:ext uri="{FF2B5EF4-FFF2-40B4-BE49-F238E27FC236}">
                <a16:creationId xmlns:a16="http://schemas.microsoft.com/office/drawing/2014/main" id="{BD20A6F8-0403-4822-966F-8661A5DF1DE5}"/>
              </a:ext>
            </a:extLst>
          </p:cNvPr>
          <p:cNvSpPr txBox="1"/>
          <p:nvPr/>
        </p:nvSpPr>
        <p:spPr bwMode="auto">
          <a:xfrm>
            <a:off x="6960096" y="4222512"/>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92" name="TextBox 91">
            <a:extLst>
              <a:ext uri="{FF2B5EF4-FFF2-40B4-BE49-F238E27FC236}">
                <a16:creationId xmlns:a16="http://schemas.microsoft.com/office/drawing/2014/main" id="{2056566B-21E7-41FC-B423-4153A648BE4C}"/>
              </a:ext>
            </a:extLst>
          </p:cNvPr>
          <p:cNvSpPr txBox="1"/>
          <p:nvPr/>
        </p:nvSpPr>
        <p:spPr bwMode="auto">
          <a:xfrm>
            <a:off x="7968208" y="422108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02" name="TextBox 101">
            <a:extLst>
              <a:ext uri="{FF2B5EF4-FFF2-40B4-BE49-F238E27FC236}">
                <a16:creationId xmlns:a16="http://schemas.microsoft.com/office/drawing/2014/main" id="{E48FB0FA-D2B4-4802-82FA-D8C97F0AFB6F}"/>
              </a:ext>
            </a:extLst>
          </p:cNvPr>
          <p:cNvSpPr txBox="1"/>
          <p:nvPr/>
        </p:nvSpPr>
        <p:spPr bwMode="auto">
          <a:xfrm>
            <a:off x="6960096" y="4870584"/>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03" name="TextBox 102">
            <a:extLst>
              <a:ext uri="{FF2B5EF4-FFF2-40B4-BE49-F238E27FC236}">
                <a16:creationId xmlns:a16="http://schemas.microsoft.com/office/drawing/2014/main" id="{817673CF-B503-44D7-B3A1-02D93176D311}"/>
              </a:ext>
            </a:extLst>
          </p:cNvPr>
          <p:cNvSpPr txBox="1"/>
          <p:nvPr/>
        </p:nvSpPr>
        <p:spPr bwMode="auto">
          <a:xfrm>
            <a:off x="7968208" y="4869161"/>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11" name="TextBox 110">
            <a:extLst>
              <a:ext uri="{FF2B5EF4-FFF2-40B4-BE49-F238E27FC236}">
                <a16:creationId xmlns:a16="http://schemas.microsoft.com/office/drawing/2014/main" id="{4BE7EAAD-664F-404F-BE81-0691C26D34D4}"/>
              </a:ext>
            </a:extLst>
          </p:cNvPr>
          <p:cNvSpPr txBox="1"/>
          <p:nvPr/>
        </p:nvSpPr>
        <p:spPr bwMode="auto">
          <a:xfrm>
            <a:off x="6960096" y="5487616"/>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12" name="TextBox 111">
            <a:extLst>
              <a:ext uri="{FF2B5EF4-FFF2-40B4-BE49-F238E27FC236}">
                <a16:creationId xmlns:a16="http://schemas.microsoft.com/office/drawing/2014/main" id="{BD99E1B7-3484-4BDC-BA4C-404193F21809}"/>
              </a:ext>
            </a:extLst>
          </p:cNvPr>
          <p:cNvSpPr txBox="1"/>
          <p:nvPr/>
        </p:nvSpPr>
        <p:spPr bwMode="auto">
          <a:xfrm>
            <a:off x="7968208" y="5486193"/>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pic>
        <p:nvPicPr>
          <p:cNvPr id="93" name="Picture 92">
            <a:extLst>
              <a:ext uri="{FF2B5EF4-FFF2-40B4-BE49-F238E27FC236}">
                <a16:creationId xmlns:a16="http://schemas.microsoft.com/office/drawing/2014/main" id="{147C6A2E-D5B6-4F53-87F7-0D26E7B74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94" name="Picture 93">
            <a:extLst>
              <a:ext uri="{FF2B5EF4-FFF2-40B4-BE49-F238E27FC236}">
                <a16:creationId xmlns:a16="http://schemas.microsoft.com/office/drawing/2014/main" id="{923668D5-82FA-48E5-BC91-E3314F15F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95" name="Picture 94">
            <a:extLst>
              <a:ext uri="{FF2B5EF4-FFF2-40B4-BE49-F238E27FC236}">
                <a16:creationId xmlns:a16="http://schemas.microsoft.com/office/drawing/2014/main" id="{EBCDD1F5-D7EE-461B-8315-0EBA4E726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96" name="Picture 95">
            <a:extLst>
              <a:ext uri="{FF2B5EF4-FFF2-40B4-BE49-F238E27FC236}">
                <a16:creationId xmlns:a16="http://schemas.microsoft.com/office/drawing/2014/main" id="{51B123E6-E1D0-4BDC-AB02-10F9E03ED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97" name="Picture 96">
            <a:extLst>
              <a:ext uri="{FF2B5EF4-FFF2-40B4-BE49-F238E27FC236}">
                <a16:creationId xmlns:a16="http://schemas.microsoft.com/office/drawing/2014/main" id="{01E6709A-4317-485B-8DEE-F907DB0BB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09" name="Picture 108">
            <a:extLst>
              <a:ext uri="{FF2B5EF4-FFF2-40B4-BE49-F238E27FC236}">
                <a16:creationId xmlns:a16="http://schemas.microsoft.com/office/drawing/2014/main" id="{36F76ED6-7734-47BA-BCCC-473E2A756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10" name="Picture 109">
            <a:extLst>
              <a:ext uri="{FF2B5EF4-FFF2-40B4-BE49-F238E27FC236}">
                <a16:creationId xmlns:a16="http://schemas.microsoft.com/office/drawing/2014/main" id="{3C26C343-BCE3-4EBB-B3F0-9A869326A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24" name="Picture 123">
            <a:extLst>
              <a:ext uri="{FF2B5EF4-FFF2-40B4-BE49-F238E27FC236}">
                <a16:creationId xmlns:a16="http://schemas.microsoft.com/office/drawing/2014/main" id="{C01E4BC2-7379-4E19-8E16-CA5DC3DBA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25" name="Picture 124">
            <a:extLst>
              <a:ext uri="{FF2B5EF4-FFF2-40B4-BE49-F238E27FC236}">
                <a16:creationId xmlns:a16="http://schemas.microsoft.com/office/drawing/2014/main" id="{739B2B0B-370E-4AF5-8251-B0E0FDD5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26" name="Picture 125">
            <a:extLst>
              <a:ext uri="{FF2B5EF4-FFF2-40B4-BE49-F238E27FC236}">
                <a16:creationId xmlns:a16="http://schemas.microsoft.com/office/drawing/2014/main" id="{0A8FB400-A409-42F4-9F77-A83AA61E9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31" name="Picture 130">
            <a:extLst>
              <a:ext uri="{FF2B5EF4-FFF2-40B4-BE49-F238E27FC236}">
                <a16:creationId xmlns:a16="http://schemas.microsoft.com/office/drawing/2014/main" id="{259E2E27-72AB-4278-A456-2613F44C56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7" name="Picture 6">
            <a:extLst>
              <a:ext uri="{FF2B5EF4-FFF2-40B4-BE49-F238E27FC236}">
                <a16:creationId xmlns:a16="http://schemas.microsoft.com/office/drawing/2014/main" id="{3435322F-1C23-47DE-BC2A-496CA5D80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27" name="Picture 126">
            <a:extLst>
              <a:ext uri="{FF2B5EF4-FFF2-40B4-BE49-F238E27FC236}">
                <a16:creationId xmlns:a16="http://schemas.microsoft.com/office/drawing/2014/main" id="{96B53C86-182C-43DF-B6C2-88B67E30A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28" name="Picture 127">
            <a:extLst>
              <a:ext uri="{FF2B5EF4-FFF2-40B4-BE49-F238E27FC236}">
                <a16:creationId xmlns:a16="http://schemas.microsoft.com/office/drawing/2014/main" id="{655A6856-FB17-435E-95EC-6CA1870EC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29" name="Picture 128">
            <a:extLst>
              <a:ext uri="{FF2B5EF4-FFF2-40B4-BE49-F238E27FC236}">
                <a16:creationId xmlns:a16="http://schemas.microsoft.com/office/drawing/2014/main" id="{013FF8B6-0E3F-4991-B51F-38BA47D08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30" name="Picture 129">
            <a:extLst>
              <a:ext uri="{FF2B5EF4-FFF2-40B4-BE49-F238E27FC236}">
                <a16:creationId xmlns:a16="http://schemas.microsoft.com/office/drawing/2014/main" id="{7D60FF17-7ED1-48C0-8E95-15E40EE62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32" name="Picture 131">
            <a:extLst>
              <a:ext uri="{FF2B5EF4-FFF2-40B4-BE49-F238E27FC236}">
                <a16:creationId xmlns:a16="http://schemas.microsoft.com/office/drawing/2014/main" id="{B6FF7B99-27F4-40B4-B9B1-11DCC06C0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33" name="Picture 132">
            <a:extLst>
              <a:ext uri="{FF2B5EF4-FFF2-40B4-BE49-F238E27FC236}">
                <a16:creationId xmlns:a16="http://schemas.microsoft.com/office/drawing/2014/main" id="{7788B330-4525-4725-A7D2-A7BA3C56A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36" name="Picture 135">
            <a:extLst>
              <a:ext uri="{FF2B5EF4-FFF2-40B4-BE49-F238E27FC236}">
                <a16:creationId xmlns:a16="http://schemas.microsoft.com/office/drawing/2014/main" id="{0A4270EE-8CC4-4529-910E-A9E24469F4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40" name="Picture 139">
            <a:extLst>
              <a:ext uri="{FF2B5EF4-FFF2-40B4-BE49-F238E27FC236}">
                <a16:creationId xmlns:a16="http://schemas.microsoft.com/office/drawing/2014/main" id="{BBE9B1B7-32EE-459C-8ED2-E107D48D7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41" name="Picture 140">
            <a:extLst>
              <a:ext uri="{FF2B5EF4-FFF2-40B4-BE49-F238E27FC236}">
                <a16:creationId xmlns:a16="http://schemas.microsoft.com/office/drawing/2014/main" id="{8855F29B-72F2-47B7-9A6C-753EC70BB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42" name="Picture 141">
            <a:extLst>
              <a:ext uri="{FF2B5EF4-FFF2-40B4-BE49-F238E27FC236}">
                <a16:creationId xmlns:a16="http://schemas.microsoft.com/office/drawing/2014/main" id="{191126AC-A9B0-4A7D-9C55-3BDC694BE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43" name="Picture 142">
            <a:extLst>
              <a:ext uri="{FF2B5EF4-FFF2-40B4-BE49-F238E27FC236}">
                <a16:creationId xmlns:a16="http://schemas.microsoft.com/office/drawing/2014/main" id="{53B1A5F6-5028-4EEC-A1FF-DA155D927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44" name="Picture 143">
            <a:extLst>
              <a:ext uri="{FF2B5EF4-FFF2-40B4-BE49-F238E27FC236}">
                <a16:creationId xmlns:a16="http://schemas.microsoft.com/office/drawing/2014/main" id="{D479F8C2-93D9-4FF4-AC21-294AE8605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45" name="Picture 144">
            <a:extLst>
              <a:ext uri="{FF2B5EF4-FFF2-40B4-BE49-F238E27FC236}">
                <a16:creationId xmlns:a16="http://schemas.microsoft.com/office/drawing/2014/main" id="{1DF01D82-B081-4554-A747-9BC0D7627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46" name="Picture 145">
            <a:extLst>
              <a:ext uri="{FF2B5EF4-FFF2-40B4-BE49-F238E27FC236}">
                <a16:creationId xmlns:a16="http://schemas.microsoft.com/office/drawing/2014/main" id="{9849BDC1-DDE8-4E62-89A2-C36CF4346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47" name="Picture 146">
            <a:extLst>
              <a:ext uri="{FF2B5EF4-FFF2-40B4-BE49-F238E27FC236}">
                <a16:creationId xmlns:a16="http://schemas.microsoft.com/office/drawing/2014/main" id="{CEE33B23-8B15-405B-BB73-6B1EB8B17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48" name="Picture 147">
            <a:extLst>
              <a:ext uri="{FF2B5EF4-FFF2-40B4-BE49-F238E27FC236}">
                <a16:creationId xmlns:a16="http://schemas.microsoft.com/office/drawing/2014/main" id="{13F7FD4A-CDEC-4DC8-BF09-5295A76D8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49" name="Picture 148">
            <a:extLst>
              <a:ext uri="{FF2B5EF4-FFF2-40B4-BE49-F238E27FC236}">
                <a16:creationId xmlns:a16="http://schemas.microsoft.com/office/drawing/2014/main" id="{F1EB25D9-1302-4AD0-8498-761008BF4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50" name="Picture 149">
            <a:extLst>
              <a:ext uri="{FF2B5EF4-FFF2-40B4-BE49-F238E27FC236}">
                <a16:creationId xmlns:a16="http://schemas.microsoft.com/office/drawing/2014/main" id="{EFB9BD14-A377-4110-90C1-532A9A4A8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51" name="Picture 150">
            <a:extLst>
              <a:ext uri="{FF2B5EF4-FFF2-40B4-BE49-F238E27FC236}">
                <a16:creationId xmlns:a16="http://schemas.microsoft.com/office/drawing/2014/main" id="{71029B4C-098F-4CEA-B661-1F4230F2C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52" name="Picture 151">
            <a:extLst>
              <a:ext uri="{FF2B5EF4-FFF2-40B4-BE49-F238E27FC236}">
                <a16:creationId xmlns:a16="http://schemas.microsoft.com/office/drawing/2014/main" id="{AF6A3680-74C6-45A9-A2F6-4B2F3991B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53" name="Picture 152">
            <a:extLst>
              <a:ext uri="{FF2B5EF4-FFF2-40B4-BE49-F238E27FC236}">
                <a16:creationId xmlns:a16="http://schemas.microsoft.com/office/drawing/2014/main" id="{5776A120-BAE5-468C-B41A-C3A7C3399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54" name="Picture 153">
            <a:extLst>
              <a:ext uri="{FF2B5EF4-FFF2-40B4-BE49-F238E27FC236}">
                <a16:creationId xmlns:a16="http://schemas.microsoft.com/office/drawing/2014/main" id="{70E9C27C-C009-434E-87A1-2491096359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55" name="Picture 154">
            <a:extLst>
              <a:ext uri="{FF2B5EF4-FFF2-40B4-BE49-F238E27FC236}">
                <a16:creationId xmlns:a16="http://schemas.microsoft.com/office/drawing/2014/main" id="{AD216A61-E6C6-4DE5-B1F9-51D9E6ED4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61" name="Picture 160">
            <a:extLst>
              <a:ext uri="{FF2B5EF4-FFF2-40B4-BE49-F238E27FC236}">
                <a16:creationId xmlns:a16="http://schemas.microsoft.com/office/drawing/2014/main" id="{164333CE-E35E-4506-B6D5-D3DA42ECF7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62" name="Picture 161">
            <a:extLst>
              <a:ext uri="{FF2B5EF4-FFF2-40B4-BE49-F238E27FC236}">
                <a16:creationId xmlns:a16="http://schemas.microsoft.com/office/drawing/2014/main" id="{E6E87C19-D10B-4CAF-9053-7CEAC61FD2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63" name="Picture 162">
            <a:extLst>
              <a:ext uri="{FF2B5EF4-FFF2-40B4-BE49-F238E27FC236}">
                <a16:creationId xmlns:a16="http://schemas.microsoft.com/office/drawing/2014/main" id="{2767D375-FF2F-43D2-A27A-B39F0BEBA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64" name="Picture 163">
            <a:extLst>
              <a:ext uri="{FF2B5EF4-FFF2-40B4-BE49-F238E27FC236}">
                <a16:creationId xmlns:a16="http://schemas.microsoft.com/office/drawing/2014/main" id="{1B695974-5832-403B-8EA1-8D1BD9951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65" name="Picture 164">
            <a:extLst>
              <a:ext uri="{FF2B5EF4-FFF2-40B4-BE49-F238E27FC236}">
                <a16:creationId xmlns:a16="http://schemas.microsoft.com/office/drawing/2014/main" id="{7159D633-BF1A-4820-8352-CB7FA82AD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66" name="Picture 165">
            <a:extLst>
              <a:ext uri="{FF2B5EF4-FFF2-40B4-BE49-F238E27FC236}">
                <a16:creationId xmlns:a16="http://schemas.microsoft.com/office/drawing/2014/main" id="{8A2BF258-8B7B-4686-B10E-17C3F6459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67" name="Picture 166">
            <a:extLst>
              <a:ext uri="{FF2B5EF4-FFF2-40B4-BE49-F238E27FC236}">
                <a16:creationId xmlns:a16="http://schemas.microsoft.com/office/drawing/2014/main" id="{09B92E3E-A88B-41AF-955A-972C69473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68" name="Picture 167">
            <a:extLst>
              <a:ext uri="{FF2B5EF4-FFF2-40B4-BE49-F238E27FC236}">
                <a16:creationId xmlns:a16="http://schemas.microsoft.com/office/drawing/2014/main" id="{2A04DAA5-64A6-4809-A998-DE6D52BA8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69" name="Picture 168">
            <a:extLst>
              <a:ext uri="{FF2B5EF4-FFF2-40B4-BE49-F238E27FC236}">
                <a16:creationId xmlns:a16="http://schemas.microsoft.com/office/drawing/2014/main" id="{1112A6EF-A6EE-48CB-A91A-996C371B4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70" name="Picture 169">
            <a:extLst>
              <a:ext uri="{FF2B5EF4-FFF2-40B4-BE49-F238E27FC236}">
                <a16:creationId xmlns:a16="http://schemas.microsoft.com/office/drawing/2014/main" id="{443C4B69-F520-460B-8EAB-752752A57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pic>
        <p:nvPicPr>
          <p:cNvPr id="171" name="Picture 170">
            <a:extLst>
              <a:ext uri="{FF2B5EF4-FFF2-40B4-BE49-F238E27FC236}">
                <a16:creationId xmlns:a16="http://schemas.microsoft.com/office/drawing/2014/main" id="{80EA5CB5-7BA4-48B4-BBBA-812C7E46F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728" y="980728"/>
            <a:ext cx="489206" cy="489206"/>
          </a:xfrm>
          <a:prstGeom prst="rect">
            <a:avLst/>
          </a:prstGeom>
        </p:spPr>
      </p:pic>
      <p:pic>
        <p:nvPicPr>
          <p:cNvPr id="172" name="Picture 171">
            <a:extLst>
              <a:ext uri="{FF2B5EF4-FFF2-40B4-BE49-F238E27FC236}">
                <a16:creationId xmlns:a16="http://schemas.microsoft.com/office/drawing/2014/main" id="{25C965EB-5E88-4AC0-8953-836FCE26E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642" y="980728"/>
            <a:ext cx="489206" cy="489206"/>
          </a:xfrm>
          <a:prstGeom prst="rect">
            <a:avLst/>
          </a:prstGeom>
        </p:spPr>
      </p:pic>
      <p:pic>
        <p:nvPicPr>
          <p:cNvPr id="173" name="Picture 172">
            <a:extLst>
              <a:ext uri="{FF2B5EF4-FFF2-40B4-BE49-F238E27FC236}">
                <a16:creationId xmlns:a16="http://schemas.microsoft.com/office/drawing/2014/main" id="{46550DE7-1C24-4E90-B280-41CFD69BA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706" y="980728"/>
            <a:ext cx="489206" cy="489206"/>
          </a:xfrm>
          <a:prstGeom prst="rect">
            <a:avLst/>
          </a:prstGeom>
        </p:spPr>
      </p:pic>
      <p:pic>
        <p:nvPicPr>
          <p:cNvPr id="174" name="Picture 173">
            <a:extLst>
              <a:ext uri="{FF2B5EF4-FFF2-40B4-BE49-F238E27FC236}">
                <a16:creationId xmlns:a16="http://schemas.microsoft.com/office/drawing/2014/main" id="{23E82AAF-FB33-40EA-93F4-E2E9FFDAF7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0770" y="980728"/>
            <a:ext cx="489206" cy="489206"/>
          </a:xfrm>
          <a:prstGeom prst="rect">
            <a:avLst/>
          </a:prstGeom>
        </p:spPr>
      </p:pic>
      <p:pic>
        <p:nvPicPr>
          <p:cNvPr id="175" name="Picture 174">
            <a:extLst>
              <a:ext uri="{FF2B5EF4-FFF2-40B4-BE49-F238E27FC236}">
                <a16:creationId xmlns:a16="http://schemas.microsoft.com/office/drawing/2014/main" id="{40C8F6EF-E3EA-4C9C-B056-29B7186E8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6834" y="980728"/>
            <a:ext cx="489206" cy="489206"/>
          </a:xfrm>
          <a:prstGeom prst="rect">
            <a:avLst/>
          </a:prstGeom>
        </p:spPr>
      </p:pic>
    </p:spTree>
    <p:extLst>
      <p:ext uri="{BB962C8B-B14F-4D97-AF65-F5344CB8AC3E}">
        <p14:creationId xmlns:p14="http://schemas.microsoft.com/office/powerpoint/2010/main" val="248004418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par>
                                <p:cTn id="29" presetID="10" presetClass="entr" presetSubtype="0" fill="hold"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11111E-6 -3.7037E-6 L -1.11111E-6 0.19537 " pathEditMode="relative" rAng="0" ptsTypes="AA">
                                      <p:cBhvr>
                                        <p:cTn id="38" dur="1000" fill="hold"/>
                                        <p:tgtEl>
                                          <p:spTgt spid="109"/>
                                        </p:tgtEl>
                                        <p:attrNameLst>
                                          <p:attrName>ppt_x</p:attrName>
                                          <p:attrName>ppt_y</p:attrName>
                                        </p:attrNameLst>
                                      </p:cBhvr>
                                      <p:rCtr x="0" y="9769"/>
                                    </p:animMotion>
                                  </p:childTnLst>
                                </p:cTn>
                              </p:par>
                              <p:par>
                                <p:cTn id="39" presetID="42" presetClass="path" presetSubtype="0" accel="50000" decel="50000" fill="hold" nodeType="withEffect">
                                  <p:stCondLst>
                                    <p:cond delay="0"/>
                                  </p:stCondLst>
                                  <p:childTnLst>
                                    <p:animMotion origin="layout" path="M -1.94444E-6 -3.7037E-6 L -1.94444E-6 0.19537 " pathEditMode="relative" rAng="0" ptsTypes="AA">
                                      <p:cBhvr>
                                        <p:cTn id="40" dur="1000" fill="hold"/>
                                        <p:tgtEl>
                                          <p:spTgt spid="110"/>
                                        </p:tgtEl>
                                        <p:attrNameLst>
                                          <p:attrName>ppt_x</p:attrName>
                                          <p:attrName>ppt_y</p:attrName>
                                        </p:attrNameLst>
                                      </p:cBhvr>
                                      <p:rCtr x="0" y="9769"/>
                                    </p:animMotion>
                                  </p:childTnLst>
                                </p:cTn>
                              </p:par>
                              <p:par>
                                <p:cTn id="41" presetID="42" presetClass="path" presetSubtype="0" accel="50000" decel="50000" fill="hold" nodeType="withEffect">
                                  <p:stCondLst>
                                    <p:cond delay="0"/>
                                  </p:stCondLst>
                                  <p:childTnLst>
                                    <p:animMotion origin="layout" path="M 2.22222E-6 -3.7037E-6 L 2.22222E-6 0.19537 " pathEditMode="relative" rAng="0" ptsTypes="AA">
                                      <p:cBhvr>
                                        <p:cTn id="42" dur="1000" fill="hold"/>
                                        <p:tgtEl>
                                          <p:spTgt spid="124"/>
                                        </p:tgtEl>
                                        <p:attrNameLst>
                                          <p:attrName>ppt_x</p:attrName>
                                          <p:attrName>ppt_y</p:attrName>
                                        </p:attrNameLst>
                                      </p:cBhvr>
                                      <p:rCtr x="0" y="9769"/>
                                    </p:animMotion>
                                  </p:childTnLst>
                                </p:cTn>
                              </p:par>
                              <p:par>
                                <p:cTn id="43" presetID="42" presetClass="path" presetSubtype="0" accel="50000" decel="50000" fill="hold" nodeType="withEffect">
                                  <p:stCondLst>
                                    <p:cond delay="0"/>
                                  </p:stCondLst>
                                  <p:childTnLst>
                                    <p:animMotion origin="layout" path="M -2.77778E-6 -3.7037E-6 L -2.77778E-6 0.19537 " pathEditMode="relative" rAng="0" ptsTypes="AA">
                                      <p:cBhvr>
                                        <p:cTn id="44" dur="1000" fill="hold"/>
                                        <p:tgtEl>
                                          <p:spTgt spid="125"/>
                                        </p:tgtEl>
                                        <p:attrNameLst>
                                          <p:attrName>ppt_x</p:attrName>
                                          <p:attrName>ppt_y</p:attrName>
                                        </p:attrNameLst>
                                      </p:cBhvr>
                                      <p:rCtr x="0" y="9769"/>
                                    </p:animMotion>
                                  </p:childTnLst>
                                </p:cTn>
                              </p:par>
                              <p:par>
                                <p:cTn id="45" presetID="42" presetClass="path" presetSubtype="0" accel="50000" decel="50000" fill="hold" nodeType="withEffect">
                                  <p:stCondLst>
                                    <p:cond delay="0"/>
                                  </p:stCondLst>
                                  <p:childTnLst>
                                    <p:animMotion origin="layout" path="M -3.61111E-6 -3.7037E-6 L -3.61111E-6 0.19537 " pathEditMode="relative" rAng="0" ptsTypes="AA">
                                      <p:cBhvr>
                                        <p:cTn id="46" dur="1000" fill="hold"/>
                                        <p:tgtEl>
                                          <p:spTgt spid="126"/>
                                        </p:tgtEl>
                                        <p:attrNameLst>
                                          <p:attrName>ppt_x</p:attrName>
                                          <p:attrName>ppt_y</p:attrName>
                                        </p:attrNameLst>
                                      </p:cBhvr>
                                      <p:rCtr x="0" y="9769"/>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nodeType="with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fade">
                                      <p:cBhvr>
                                        <p:cTn id="62" dur="500"/>
                                        <p:tgtEl>
                                          <p:spTgt spid="131"/>
                                        </p:tgtEl>
                                      </p:cBhvr>
                                    </p:animEffect>
                                  </p:childTnLst>
                                </p:cTn>
                              </p:par>
                              <p:par>
                                <p:cTn id="63" presetID="10" presetClass="entr" presetSubtype="0" fill="hold" nodeType="with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fade">
                                      <p:cBhvr>
                                        <p:cTn id="65" dur="500"/>
                                        <p:tgtEl>
                                          <p:spTgt spid="127"/>
                                        </p:tgtEl>
                                      </p:cBhvr>
                                    </p:animEffect>
                                  </p:childTnLst>
                                </p:cTn>
                              </p:par>
                              <p:par>
                                <p:cTn id="66" presetID="10" presetClass="entr" presetSubtype="0" fill="hold" nodeType="withEffect">
                                  <p:stCondLst>
                                    <p:cond delay="0"/>
                                  </p:stCondLst>
                                  <p:childTnLst>
                                    <p:set>
                                      <p:cBhvr>
                                        <p:cTn id="67" dur="1" fill="hold">
                                          <p:stCondLst>
                                            <p:cond delay="0"/>
                                          </p:stCondLst>
                                        </p:cTn>
                                        <p:tgtEl>
                                          <p:spTgt spid="128"/>
                                        </p:tgtEl>
                                        <p:attrNameLst>
                                          <p:attrName>style.visibility</p:attrName>
                                        </p:attrNameLst>
                                      </p:cBhvr>
                                      <p:to>
                                        <p:strVal val="visible"/>
                                      </p:to>
                                    </p:set>
                                    <p:animEffect transition="in" filter="fade">
                                      <p:cBhvr>
                                        <p:cTn id="68" dur="500"/>
                                        <p:tgtEl>
                                          <p:spTgt spid="128"/>
                                        </p:tgtEl>
                                      </p:cBhvr>
                                    </p:animEffect>
                                  </p:childTnLst>
                                </p:cTn>
                              </p:par>
                              <p:par>
                                <p:cTn id="69" presetID="10" presetClass="entr" presetSubtype="0" fill="hold" nodeType="with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0"/>
                                  </p:stCondLst>
                                  <p:childTnLst>
                                    <p:set>
                                      <p:cBhvr>
                                        <p:cTn id="73" dur="1" fill="hold">
                                          <p:stCondLst>
                                            <p:cond delay="0"/>
                                          </p:stCondLst>
                                        </p:cTn>
                                        <p:tgtEl>
                                          <p:spTgt spid="130"/>
                                        </p:tgtEl>
                                        <p:attrNameLst>
                                          <p:attrName>style.visibility</p:attrName>
                                        </p:attrNameLst>
                                      </p:cBhvr>
                                      <p:to>
                                        <p:strVal val="visible"/>
                                      </p:to>
                                    </p:set>
                                    <p:animEffect transition="in" filter="fade">
                                      <p:cBhvr>
                                        <p:cTn id="74" dur="500"/>
                                        <p:tgtEl>
                                          <p:spTgt spid="130"/>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11111E-6 -3.7037E-6 L -1.11111E-6 0.2875 " pathEditMode="relative" rAng="0" ptsTypes="AA">
                                      <p:cBhvr>
                                        <p:cTn id="78" dur="1000" fill="hold"/>
                                        <p:tgtEl>
                                          <p:spTgt spid="127"/>
                                        </p:tgtEl>
                                        <p:attrNameLst>
                                          <p:attrName>ppt_x</p:attrName>
                                          <p:attrName>ppt_y</p:attrName>
                                        </p:attrNameLst>
                                      </p:cBhvr>
                                      <p:rCtr x="0" y="14375"/>
                                    </p:animMotion>
                                  </p:childTnLst>
                                </p:cTn>
                              </p:par>
                              <p:par>
                                <p:cTn id="79" presetID="42" presetClass="path" presetSubtype="0" accel="50000" decel="50000" fill="hold" nodeType="withEffect">
                                  <p:stCondLst>
                                    <p:cond delay="0"/>
                                  </p:stCondLst>
                                  <p:childTnLst>
                                    <p:animMotion origin="layout" path="M -1.94444E-6 -3.7037E-6 L -1.94444E-6 0.2875 " pathEditMode="relative" rAng="0" ptsTypes="AA">
                                      <p:cBhvr>
                                        <p:cTn id="80" dur="1000" fill="hold"/>
                                        <p:tgtEl>
                                          <p:spTgt spid="128"/>
                                        </p:tgtEl>
                                        <p:attrNameLst>
                                          <p:attrName>ppt_x</p:attrName>
                                          <p:attrName>ppt_y</p:attrName>
                                        </p:attrNameLst>
                                      </p:cBhvr>
                                      <p:rCtr x="0" y="14375"/>
                                    </p:animMotion>
                                  </p:childTnLst>
                                </p:cTn>
                              </p:par>
                              <p:par>
                                <p:cTn id="81" presetID="42" presetClass="path" presetSubtype="0" accel="50000" decel="50000" fill="hold" nodeType="withEffect">
                                  <p:stCondLst>
                                    <p:cond delay="0"/>
                                  </p:stCondLst>
                                  <p:childTnLst>
                                    <p:animMotion origin="layout" path="M -2.77778E-6 -3.7037E-6 L -2.77778E-6 0.2875 " pathEditMode="relative" rAng="0" ptsTypes="AA">
                                      <p:cBhvr>
                                        <p:cTn id="82" dur="1000" fill="hold"/>
                                        <p:tgtEl>
                                          <p:spTgt spid="129"/>
                                        </p:tgtEl>
                                        <p:attrNameLst>
                                          <p:attrName>ppt_x</p:attrName>
                                          <p:attrName>ppt_y</p:attrName>
                                        </p:attrNameLst>
                                      </p:cBhvr>
                                      <p:rCtr x="0" y="14375"/>
                                    </p:animMotion>
                                  </p:childTnLst>
                                </p:cTn>
                              </p:par>
                              <p:par>
                                <p:cTn id="83" presetID="42" presetClass="path" presetSubtype="0" accel="50000" decel="50000" fill="hold" nodeType="withEffect">
                                  <p:stCondLst>
                                    <p:cond delay="0"/>
                                  </p:stCondLst>
                                  <p:childTnLst>
                                    <p:animMotion origin="layout" path="M -3.61111E-6 -3.7037E-6 L -3.61111E-6 0.2875 " pathEditMode="relative" rAng="0" ptsTypes="AA">
                                      <p:cBhvr>
                                        <p:cTn id="84" dur="1000" fill="hold"/>
                                        <p:tgtEl>
                                          <p:spTgt spid="130"/>
                                        </p:tgtEl>
                                        <p:attrNameLst>
                                          <p:attrName>ppt_x</p:attrName>
                                          <p:attrName>ppt_y</p:attrName>
                                        </p:attrNameLst>
                                      </p:cBhvr>
                                      <p:rCtr x="0" y="14375"/>
                                    </p:animMotion>
                                  </p:childTnLst>
                                </p:cTn>
                              </p:par>
                              <p:par>
                                <p:cTn id="85" presetID="42" presetClass="path" presetSubtype="0" accel="50000" decel="50000" fill="hold" nodeType="withEffect">
                                  <p:stCondLst>
                                    <p:cond delay="0"/>
                                  </p:stCondLst>
                                  <p:childTnLst>
                                    <p:animMotion origin="layout" path="M 2.22222E-6 -3.7037E-6 L 2.22222E-6 0.28658 " pathEditMode="relative" rAng="0" ptsTypes="AA">
                                      <p:cBhvr>
                                        <p:cTn id="86" dur="1000" fill="hold"/>
                                        <p:tgtEl>
                                          <p:spTgt spid="7"/>
                                        </p:tgtEl>
                                        <p:attrNameLst>
                                          <p:attrName>ppt_x</p:attrName>
                                          <p:attrName>ppt_y</p:attrName>
                                        </p:attrNameLst>
                                      </p:cBhvr>
                                      <p:rCtr x="0" y="14329"/>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32"/>
                                        </p:tgtEl>
                                        <p:attrNameLst>
                                          <p:attrName>style.visibility</p:attrName>
                                        </p:attrNameLst>
                                      </p:cBhvr>
                                      <p:to>
                                        <p:strVal val="visible"/>
                                      </p:to>
                                    </p:set>
                                    <p:animEffect transition="in" filter="fade">
                                      <p:cBhvr>
                                        <p:cTn id="99" dur="500"/>
                                        <p:tgtEl>
                                          <p:spTgt spid="132"/>
                                        </p:tgtEl>
                                      </p:cBhvr>
                                    </p:animEffect>
                                  </p:childTnLst>
                                </p:cTn>
                              </p:par>
                              <p:par>
                                <p:cTn id="100" presetID="10" presetClass="entr" presetSubtype="0" fill="hold" nodeType="with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fade">
                                      <p:cBhvr>
                                        <p:cTn id="102" dur="500"/>
                                        <p:tgtEl>
                                          <p:spTgt spid="133"/>
                                        </p:tgtEl>
                                      </p:cBhvr>
                                    </p:animEffect>
                                  </p:childTnLst>
                                </p:cTn>
                              </p:par>
                              <p:par>
                                <p:cTn id="103" presetID="10" presetClass="entr" presetSubtype="0" fill="hold" nodeType="with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fade">
                                      <p:cBhvr>
                                        <p:cTn id="105" dur="500"/>
                                        <p:tgtEl>
                                          <p:spTgt spid="136"/>
                                        </p:tgtEl>
                                      </p:cBhvr>
                                    </p:animEffect>
                                  </p:childTnLst>
                                </p:cTn>
                              </p:par>
                              <p:par>
                                <p:cTn id="106" presetID="10" presetClass="entr" presetSubtype="0" fill="hold" nodeType="withEffect">
                                  <p:stCondLst>
                                    <p:cond delay="0"/>
                                  </p:stCondLst>
                                  <p:childTnLst>
                                    <p:set>
                                      <p:cBhvr>
                                        <p:cTn id="107" dur="1" fill="hold">
                                          <p:stCondLst>
                                            <p:cond delay="0"/>
                                          </p:stCondLst>
                                        </p:cTn>
                                        <p:tgtEl>
                                          <p:spTgt spid="140"/>
                                        </p:tgtEl>
                                        <p:attrNameLst>
                                          <p:attrName>style.visibility</p:attrName>
                                        </p:attrNameLst>
                                      </p:cBhvr>
                                      <p:to>
                                        <p:strVal val="visible"/>
                                      </p:to>
                                    </p:set>
                                    <p:animEffect transition="in" filter="fade">
                                      <p:cBhvr>
                                        <p:cTn id="108" dur="500"/>
                                        <p:tgtEl>
                                          <p:spTgt spid="140"/>
                                        </p:tgtEl>
                                      </p:cBhvr>
                                    </p:animEffect>
                                  </p:childTnLst>
                                </p:cTn>
                              </p:par>
                              <p:par>
                                <p:cTn id="109" presetID="10" presetClass="entr" presetSubtype="0" fill="hold" nodeType="withEffect">
                                  <p:stCondLst>
                                    <p:cond delay="0"/>
                                  </p:stCondLst>
                                  <p:childTnLst>
                                    <p:set>
                                      <p:cBhvr>
                                        <p:cTn id="110" dur="1" fill="hold">
                                          <p:stCondLst>
                                            <p:cond delay="0"/>
                                          </p:stCondLst>
                                        </p:cTn>
                                        <p:tgtEl>
                                          <p:spTgt spid="141"/>
                                        </p:tgtEl>
                                        <p:attrNameLst>
                                          <p:attrName>style.visibility</p:attrName>
                                        </p:attrNameLst>
                                      </p:cBhvr>
                                      <p:to>
                                        <p:strVal val="visible"/>
                                      </p:to>
                                    </p:set>
                                    <p:animEffect transition="in" filter="fade">
                                      <p:cBhvr>
                                        <p:cTn id="111" dur="500"/>
                                        <p:tgtEl>
                                          <p:spTgt spid="141"/>
                                        </p:tgtEl>
                                      </p:cBhvr>
                                    </p:animEffect>
                                  </p:childTnLst>
                                </p:cTn>
                              </p:par>
                              <p:par>
                                <p:cTn id="112" presetID="10" presetClass="entr" presetSubtype="0" fill="hold" nodeType="withEffect">
                                  <p:stCondLst>
                                    <p:cond delay="0"/>
                                  </p:stCondLst>
                                  <p:childTnLst>
                                    <p:set>
                                      <p:cBhvr>
                                        <p:cTn id="113" dur="1" fill="hold">
                                          <p:stCondLst>
                                            <p:cond delay="0"/>
                                          </p:stCondLst>
                                        </p:cTn>
                                        <p:tgtEl>
                                          <p:spTgt spid="142"/>
                                        </p:tgtEl>
                                        <p:attrNameLst>
                                          <p:attrName>style.visibility</p:attrName>
                                        </p:attrNameLst>
                                      </p:cBhvr>
                                      <p:to>
                                        <p:strVal val="visible"/>
                                      </p:to>
                                    </p:set>
                                    <p:animEffect transition="in" filter="fade">
                                      <p:cBhvr>
                                        <p:cTn id="114" dur="500"/>
                                        <p:tgtEl>
                                          <p:spTgt spid="142"/>
                                        </p:tgtEl>
                                      </p:cBhvr>
                                    </p:animEffect>
                                  </p:childTnLst>
                                </p:cTn>
                              </p:par>
                              <p:par>
                                <p:cTn id="115" presetID="10" presetClass="entr" presetSubtype="0" fill="hold" nodeType="withEffect">
                                  <p:stCondLst>
                                    <p:cond delay="0"/>
                                  </p:stCondLst>
                                  <p:childTnLst>
                                    <p:set>
                                      <p:cBhvr>
                                        <p:cTn id="116" dur="1" fill="hold">
                                          <p:stCondLst>
                                            <p:cond delay="0"/>
                                          </p:stCondLst>
                                        </p:cTn>
                                        <p:tgtEl>
                                          <p:spTgt spid="143"/>
                                        </p:tgtEl>
                                        <p:attrNameLst>
                                          <p:attrName>style.visibility</p:attrName>
                                        </p:attrNameLst>
                                      </p:cBhvr>
                                      <p:to>
                                        <p:strVal val="visible"/>
                                      </p:to>
                                    </p:set>
                                    <p:animEffect transition="in" filter="fade">
                                      <p:cBhvr>
                                        <p:cTn id="117" dur="500"/>
                                        <p:tgtEl>
                                          <p:spTgt spid="14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nodeType="clickEffect">
                                  <p:stCondLst>
                                    <p:cond delay="0"/>
                                  </p:stCondLst>
                                  <p:childTnLst>
                                    <p:animMotion origin="layout" path="M 2.46114E-17 -3.7037E-6 L -1.94444E-6 0.3801 " pathEditMode="relative" rAng="0" ptsTypes="AA">
                                      <p:cBhvr>
                                        <p:cTn id="121" dur="1000" fill="hold"/>
                                        <p:tgtEl>
                                          <p:spTgt spid="141"/>
                                        </p:tgtEl>
                                        <p:attrNameLst>
                                          <p:attrName>ppt_x</p:attrName>
                                          <p:attrName>ppt_y</p:attrName>
                                        </p:attrNameLst>
                                      </p:cBhvr>
                                      <p:rCtr x="-52" y="18681"/>
                                    </p:animMotion>
                                  </p:childTnLst>
                                </p:cTn>
                              </p:par>
                              <p:par>
                                <p:cTn id="122" presetID="42" presetClass="path" presetSubtype="0" accel="50000" decel="50000" fill="hold" nodeType="withEffect">
                                  <p:stCondLst>
                                    <p:cond delay="0"/>
                                  </p:stCondLst>
                                  <p:childTnLst>
                                    <p:animMotion origin="layout" path="M -4.72222E-6 -3.7037E-6 L -2.77778E-6 0.3801 " pathEditMode="relative" rAng="0" ptsTypes="AA">
                                      <p:cBhvr>
                                        <p:cTn id="123" dur="1000" fill="hold"/>
                                        <p:tgtEl>
                                          <p:spTgt spid="142"/>
                                        </p:tgtEl>
                                        <p:attrNameLst>
                                          <p:attrName>ppt_x</p:attrName>
                                          <p:attrName>ppt_y</p:attrName>
                                        </p:attrNameLst>
                                      </p:cBhvr>
                                      <p:rCtr x="35" y="18681"/>
                                    </p:animMotion>
                                  </p:childTnLst>
                                </p:cTn>
                              </p:par>
                              <p:par>
                                <p:cTn id="124" presetID="42" presetClass="path" presetSubtype="0" accel="50000" decel="50000" fill="hold" nodeType="withEffect">
                                  <p:stCondLst>
                                    <p:cond delay="0"/>
                                  </p:stCondLst>
                                  <p:childTnLst>
                                    <p:animMotion origin="layout" path="M -2.5E-6 -3.7037E-6 L -3.61111E-6 0.3801 " pathEditMode="relative" rAng="0" ptsTypes="AA">
                                      <p:cBhvr>
                                        <p:cTn id="125" dur="1000" fill="hold"/>
                                        <p:tgtEl>
                                          <p:spTgt spid="143"/>
                                        </p:tgtEl>
                                        <p:attrNameLst>
                                          <p:attrName>ppt_x</p:attrName>
                                          <p:attrName>ppt_y</p:attrName>
                                        </p:attrNameLst>
                                      </p:cBhvr>
                                      <p:rCtr x="243" y="18681"/>
                                    </p:animMotion>
                                  </p:childTnLst>
                                </p:cTn>
                              </p:par>
                              <p:par>
                                <p:cTn id="126" presetID="42" presetClass="path" presetSubtype="0" accel="50000" decel="50000" fill="hold" nodeType="withEffect">
                                  <p:stCondLst>
                                    <p:cond delay="0"/>
                                  </p:stCondLst>
                                  <p:childTnLst>
                                    <p:animMotion origin="layout" path="M 1.66667E-6 -3.7037E-6 L 2.22222E-6 0.3801 " pathEditMode="relative" rAng="0" ptsTypes="AA">
                                      <p:cBhvr>
                                        <p:cTn id="127" dur="1000" fill="hold"/>
                                        <p:tgtEl>
                                          <p:spTgt spid="136"/>
                                        </p:tgtEl>
                                        <p:attrNameLst>
                                          <p:attrName>ppt_x</p:attrName>
                                          <p:attrName>ppt_y</p:attrName>
                                        </p:attrNameLst>
                                      </p:cBhvr>
                                      <p:rCtr x="-122" y="18681"/>
                                    </p:animMotion>
                                  </p:childTnLst>
                                </p:cTn>
                              </p:par>
                              <p:par>
                                <p:cTn id="128" presetID="42" presetClass="path" presetSubtype="0" accel="50000" decel="50000" fill="hold" nodeType="withEffect">
                                  <p:stCondLst>
                                    <p:cond delay="0"/>
                                  </p:stCondLst>
                                  <p:childTnLst>
                                    <p:animMotion origin="layout" path="M 8.33333E-7 -3.7037E-6 L -1.11111E-6 0.3801 " pathEditMode="relative" rAng="0" ptsTypes="AA">
                                      <p:cBhvr>
                                        <p:cTn id="129" dur="1000" fill="hold"/>
                                        <p:tgtEl>
                                          <p:spTgt spid="140"/>
                                        </p:tgtEl>
                                        <p:attrNameLst>
                                          <p:attrName>ppt_x</p:attrName>
                                          <p:attrName>ppt_y</p:attrName>
                                        </p:attrNameLst>
                                      </p:cBhvr>
                                      <p:rCtr x="-52" y="18681"/>
                                    </p:animMotion>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44"/>
                                        </p:tgtEl>
                                        <p:attrNameLst>
                                          <p:attrName>style.visibility</p:attrName>
                                        </p:attrNameLst>
                                      </p:cBhvr>
                                      <p:to>
                                        <p:strVal val="visible"/>
                                      </p:to>
                                    </p:set>
                                    <p:animEffect transition="in" filter="fade">
                                      <p:cBhvr>
                                        <p:cTn id="142" dur="500"/>
                                        <p:tgtEl>
                                          <p:spTgt spid="144"/>
                                        </p:tgtEl>
                                      </p:cBhvr>
                                    </p:animEffect>
                                  </p:childTnLst>
                                </p:cTn>
                              </p:par>
                              <p:par>
                                <p:cTn id="143" presetID="10" presetClass="entr" presetSubtype="0" fill="hold" nodeType="withEffect">
                                  <p:stCondLst>
                                    <p:cond delay="0"/>
                                  </p:stCondLst>
                                  <p:childTnLst>
                                    <p:set>
                                      <p:cBhvr>
                                        <p:cTn id="144" dur="1" fill="hold">
                                          <p:stCondLst>
                                            <p:cond delay="0"/>
                                          </p:stCondLst>
                                        </p:cTn>
                                        <p:tgtEl>
                                          <p:spTgt spid="145"/>
                                        </p:tgtEl>
                                        <p:attrNameLst>
                                          <p:attrName>style.visibility</p:attrName>
                                        </p:attrNameLst>
                                      </p:cBhvr>
                                      <p:to>
                                        <p:strVal val="visible"/>
                                      </p:to>
                                    </p:set>
                                    <p:animEffect transition="in" filter="fade">
                                      <p:cBhvr>
                                        <p:cTn id="145" dur="500"/>
                                        <p:tgtEl>
                                          <p:spTgt spid="145"/>
                                        </p:tgtEl>
                                      </p:cBhvr>
                                    </p:animEffect>
                                  </p:childTnLst>
                                </p:cTn>
                              </p:par>
                              <p:par>
                                <p:cTn id="146" presetID="10" presetClass="entr" presetSubtype="0" fill="hold" nodeType="withEffect">
                                  <p:stCondLst>
                                    <p:cond delay="0"/>
                                  </p:stCondLst>
                                  <p:childTnLst>
                                    <p:set>
                                      <p:cBhvr>
                                        <p:cTn id="147" dur="1" fill="hold">
                                          <p:stCondLst>
                                            <p:cond delay="0"/>
                                          </p:stCondLst>
                                        </p:cTn>
                                        <p:tgtEl>
                                          <p:spTgt spid="146"/>
                                        </p:tgtEl>
                                        <p:attrNameLst>
                                          <p:attrName>style.visibility</p:attrName>
                                        </p:attrNameLst>
                                      </p:cBhvr>
                                      <p:to>
                                        <p:strVal val="visible"/>
                                      </p:to>
                                    </p:set>
                                    <p:animEffect transition="in" filter="fade">
                                      <p:cBhvr>
                                        <p:cTn id="148" dur="500"/>
                                        <p:tgtEl>
                                          <p:spTgt spid="146"/>
                                        </p:tgtEl>
                                      </p:cBhvr>
                                    </p:animEffect>
                                  </p:childTnLst>
                                </p:cTn>
                              </p:par>
                              <p:par>
                                <p:cTn id="149" presetID="10" presetClass="entr" presetSubtype="0" fill="hold" nodeType="withEffect">
                                  <p:stCondLst>
                                    <p:cond delay="0"/>
                                  </p:stCondLst>
                                  <p:childTnLst>
                                    <p:set>
                                      <p:cBhvr>
                                        <p:cTn id="150" dur="1" fill="hold">
                                          <p:stCondLst>
                                            <p:cond delay="0"/>
                                          </p:stCondLst>
                                        </p:cTn>
                                        <p:tgtEl>
                                          <p:spTgt spid="147"/>
                                        </p:tgtEl>
                                        <p:attrNameLst>
                                          <p:attrName>style.visibility</p:attrName>
                                        </p:attrNameLst>
                                      </p:cBhvr>
                                      <p:to>
                                        <p:strVal val="visible"/>
                                      </p:to>
                                    </p:set>
                                    <p:animEffect transition="in" filter="fade">
                                      <p:cBhvr>
                                        <p:cTn id="151" dur="500"/>
                                        <p:tgtEl>
                                          <p:spTgt spid="147"/>
                                        </p:tgtEl>
                                      </p:cBhvr>
                                    </p:animEffect>
                                  </p:childTnLst>
                                </p:cTn>
                              </p:par>
                              <p:par>
                                <p:cTn id="152" presetID="10" presetClass="entr" presetSubtype="0" fill="hold" nodeType="withEffect">
                                  <p:stCondLst>
                                    <p:cond delay="0"/>
                                  </p:stCondLst>
                                  <p:childTnLst>
                                    <p:set>
                                      <p:cBhvr>
                                        <p:cTn id="153" dur="1" fill="hold">
                                          <p:stCondLst>
                                            <p:cond delay="0"/>
                                          </p:stCondLst>
                                        </p:cTn>
                                        <p:tgtEl>
                                          <p:spTgt spid="148"/>
                                        </p:tgtEl>
                                        <p:attrNameLst>
                                          <p:attrName>style.visibility</p:attrName>
                                        </p:attrNameLst>
                                      </p:cBhvr>
                                      <p:to>
                                        <p:strVal val="visible"/>
                                      </p:to>
                                    </p:set>
                                    <p:animEffect transition="in" filter="fade">
                                      <p:cBhvr>
                                        <p:cTn id="154" dur="500"/>
                                        <p:tgtEl>
                                          <p:spTgt spid="148"/>
                                        </p:tgtEl>
                                      </p:cBhvr>
                                    </p:animEffect>
                                  </p:childTnLst>
                                </p:cTn>
                              </p:par>
                              <p:par>
                                <p:cTn id="155" presetID="10" presetClass="entr" presetSubtype="0" fill="hold" nodeType="withEffect">
                                  <p:stCondLst>
                                    <p:cond delay="0"/>
                                  </p:stCondLst>
                                  <p:childTnLst>
                                    <p:set>
                                      <p:cBhvr>
                                        <p:cTn id="156" dur="1" fill="hold">
                                          <p:stCondLst>
                                            <p:cond delay="0"/>
                                          </p:stCondLst>
                                        </p:cTn>
                                        <p:tgtEl>
                                          <p:spTgt spid="149"/>
                                        </p:tgtEl>
                                        <p:attrNameLst>
                                          <p:attrName>style.visibility</p:attrName>
                                        </p:attrNameLst>
                                      </p:cBhvr>
                                      <p:to>
                                        <p:strVal val="visible"/>
                                      </p:to>
                                    </p:set>
                                    <p:animEffect transition="in" filter="fade">
                                      <p:cBhvr>
                                        <p:cTn id="157" dur="500"/>
                                        <p:tgtEl>
                                          <p:spTgt spid="149"/>
                                        </p:tgtEl>
                                      </p:cBhvr>
                                    </p:animEffect>
                                  </p:childTnLst>
                                </p:cTn>
                              </p:par>
                              <p:par>
                                <p:cTn id="158" presetID="10" presetClass="entr" presetSubtype="0" fill="hold" nodeType="withEffect">
                                  <p:stCondLst>
                                    <p:cond delay="0"/>
                                  </p:stCondLst>
                                  <p:childTnLst>
                                    <p:set>
                                      <p:cBhvr>
                                        <p:cTn id="159" dur="1" fill="hold">
                                          <p:stCondLst>
                                            <p:cond delay="0"/>
                                          </p:stCondLst>
                                        </p:cTn>
                                        <p:tgtEl>
                                          <p:spTgt spid="150"/>
                                        </p:tgtEl>
                                        <p:attrNameLst>
                                          <p:attrName>style.visibility</p:attrName>
                                        </p:attrNameLst>
                                      </p:cBhvr>
                                      <p:to>
                                        <p:strVal val="visible"/>
                                      </p:to>
                                    </p:set>
                                    <p:animEffect transition="in" filter="fade">
                                      <p:cBhvr>
                                        <p:cTn id="160" dur="500"/>
                                        <p:tgtEl>
                                          <p:spTgt spid="150"/>
                                        </p:tgtEl>
                                      </p:cBhvr>
                                    </p:animEffect>
                                  </p:childTnLst>
                                </p:cTn>
                              </p:par>
                              <p:par>
                                <p:cTn id="161" presetID="10" presetClass="entr" presetSubtype="0" fill="hold" nodeType="withEffect">
                                  <p:stCondLst>
                                    <p:cond delay="0"/>
                                  </p:stCondLst>
                                  <p:childTnLst>
                                    <p:set>
                                      <p:cBhvr>
                                        <p:cTn id="162" dur="1" fill="hold">
                                          <p:stCondLst>
                                            <p:cond delay="0"/>
                                          </p:stCondLst>
                                        </p:cTn>
                                        <p:tgtEl>
                                          <p:spTgt spid="151"/>
                                        </p:tgtEl>
                                        <p:attrNameLst>
                                          <p:attrName>style.visibility</p:attrName>
                                        </p:attrNameLst>
                                      </p:cBhvr>
                                      <p:to>
                                        <p:strVal val="visible"/>
                                      </p:to>
                                    </p:set>
                                    <p:animEffect transition="in" filter="fade">
                                      <p:cBhvr>
                                        <p:cTn id="163" dur="500"/>
                                        <p:tgtEl>
                                          <p:spTgt spid="151"/>
                                        </p:tgtEl>
                                      </p:cBhvr>
                                    </p:animEffect>
                                  </p:childTnLst>
                                </p:cTn>
                              </p:par>
                            </p:childTnLst>
                          </p:cTn>
                        </p:par>
                      </p:childTnLst>
                    </p:cTn>
                  </p:par>
                  <p:par>
                    <p:cTn id="164" fill="hold">
                      <p:stCondLst>
                        <p:cond delay="indefinite"/>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1.66667E-6 -3.7037E-6 L 2.22222E-6 0.47061 " pathEditMode="relative" rAng="0" ptsTypes="AA">
                                      <p:cBhvr>
                                        <p:cTn id="167" dur="1000" fill="hold"/>
                                        <p:tgtEl>
                                          <p:spTgt spid="147"/>
                                        </p:tgtEl>
                                        <p:attrNameLst>
                                          <p:attrName>ppt_x</p:attrName>
                                          <p:attrName>ppt_y</p:attrName>
                                        </p:attrNameLst>
                                      </p:cBhvr>
                                      <p:rCtr x="-122" y="23218"/>
                                    </p:animMotion>
                                  </p:childTnLst>
                                </p:cTn>
                              </p:par>
                              <p:par>
                                <p:cTn id="168" presetID="42" presetClass="path" presetSubtype="0" accel="50000" decel="50000" fill="hold" nodeType="withEffect">
                                  <p:stCondLst>
                                    <p:cond delay="0"/>
                                  </p:stCondLst>
                                  <p:childTnLst>
                                    <p:animMotion origin="layout" path="M 8.33333E-7 -3.7037E-6 L -1.11111E-6 0.46829 " pathEditMode="relative" rAng="0" ptsTypes="AA">
                                      <p:cBhvr>
                                        <p:cTn id="169" dur="1000" fill="hold"/>
                                        <p:tgtEl>
                                          <p:spTgt spid="148"/>
                                        </p:tgtEl>
                                        <p:attrNameLst>
                                          <p:attrName>ppt_x</p:attrName>
                                          <p:attrName>ppt_y</p:attrName>
                                        </p:attrNameLst>
                                      </p:cBhvr>
                                      <p:rCtr x="-52" y="23102"/>
                                    </p:animMotion>
                                  </p:childTnLst>
                                </p:cTn>
                              </p:par>
                              <p:par>
                                <p:cTn id="170" presetID="42" presetClass="path" presetSubtype="0" accel="50000" decel="50000" fill="hold" nodeType="withEffect">
                                  <p:stCondLst>
                                    <p:cond delay="0"/>
                                  </p:stCondLst>
                                  <p:childTnLst>
                                    <p:animMotion origin="layout" path="M 2.46114E-17 -3.7037E-6 L -1.94444E-6 0.47061 " pathEditMode="relative" rAng="0" ptsTypes="AA">
                                      <p:cBhvr>
                                        <p:cTn id="171" dur="1000" fill="hold"/>
                                        <p:tgtEl>
                                          <p:spTgt spid="149"/>
                                        </p:tgtEl>
                                        <p:attrNameLst>
                                          <p:attrName>ppt_x</p:attrName>
                                          <p:attrName>ppt_y</p:attrName>
                                        </p:attrNameLst>
                                      </p:cBhvr>
                                      <p:rCtr x="-52" y="23218"/>
                                    </p:animMotion>
                                  </p:childTnLst>
                                </p:cTn>
                              </p:par>
                              <p:par>
                                <p:cTn id="172" presetID="42" presetClass="path" presetSubtype="0" accel="50000" decel="50000" fill="hold" nodeType="withEffect">
                                  <p:stCondLst>
                                    <p:cond delay="0"/>
                                  </p:stCondLst>
                                  <p:childTnLst>
                                    <p:animMotion origin="layout" path="M -8.33333E-7 2.96296E-6 L -2.77778E-6 0.47061 " pathEditMode="relative" rAng="0" ptsTypes="AA">
                                      <p:cBhvr>
                                        <p:cTn id="173" dur="1000" fill="hold"/>
                                        <p:tgtEl>
                                          <p:spTgt spid="150"/>
                                        </p:tgtEl>
                                        <p:attrNameLst>
                                          <p:attrName>ppt_x</p:attrName>
                                          <p:attrName>ppt_y</p:attrName>
                                        </p:attrNameLst>
                                      </p:cBhvr>
                                      <p:rCtr x="-52" y="23727"/>
                                    </p:animMotion>
                                  </p:childTnLst>
                                </p:cTn>
                              </p:par>
                              <p:par>
                                <p:cTn id="174" presetID="42" presetClass="path" presetSubtype="0" accel="50000" decel="50000" fill="hold" nodeType="withEffect">
                                  <p:stCondLst>
                                    <p:cond delay="0"/>
                                  </p:stCondLst>
                                  <p:childTnLst>
                                    <p:animMotion origin="layout" path="M 1.38889E-6 2.96296E-6 L -3.61111E-6 0.47061 " pathEditMode="relative" rAng="0" ptsTypes="AA">
                                      <p:cBhvr>
                                        <p:cTn id="175" dur="1000" fill="hold"/>
                                        <p:tgtEl>
                                          <p:spTgt spid="151"/>
                                        </p:tgtEl>
                                        <p:attrNameLst>
                                          <p:attrName>ppt_x</p:attrName>
                                          <p:attrName>ppt_y</p:attrName>
                                        </p:attrNameLst>
                                      </p:cBhvr>
                                      <p:rCtr x="-156" y="23727"/>
                                    </p:animMotion>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91"/>
                                        </p:tgtEl>
                                        <p:attrNameLst>
                                          <p:attrName>style.visibility</p:attrName>
                                        </p:attrNameLst>
                                      </p:cBhvr>
                                      <p:to>
                                        <p:strVal val="visible"/>
                                      </p:to>
                                    </p:set>
                                    <p:animEffect transition="in" filter="fade">
                                      <p:cBhvr>
                                        <p:cTn id="180" dur="500"/>
                                        <p:tgtEl>
                                          <p:spTgt spid="9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2"/>
                                        </p:tgtEl>
                                        <p:attrNameLst>
                                          <p:attrName>style.visibility</p:attrName>
                                        </p:attrNameLst>
                                      </p:cBhvr>
                                      <p:to>
                                        <p:strVal val="visible"/>
                                      </p:to>
                                    </p:set>
                                    <p:animEffect transition="in" filter="fade">
                                      <p:cBhvr>
                                        <p:cTn id="183" dur="500"/>
                                        <p:tgtEl>
                                          <p:spTgt spid="92"/>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152"/>
                                        </p:tgtEl>
                                        <p:attrNameLst>
                                          <p:attrName>style.visibility</p:attrName>
                                        </p:attrNameLst>
                                      </p:cBhvr>
                                      <p:to>
                                        <p:strVal val="visible"/>
                                      </p:to>
                                    </p:set>
                                    <p:animEffect transition="in" filter="fade">
                                      <p:cBhvr>
                                        <p:cTn id="188" dur="500"/>
                                        <p:tgtEl>
                                          <p:spTgt spid="152"/>
                                        </p:tgtEl>
                                      </p:cBhvr>
                                    </p:animEffect>
                                  </p:childTnLst>
                                </p:cTn>
                              </p:par>
                              <p:par>
                                <p:cTn id="189" presetID="10" presetClass="entr" presetSubtype="0" fill="hold" nodeType="withEffect">
                                  <p:stCondLst>
                                    <p:cond delay="0"/>
                                  </p:stCondLst>
                                  <p:childTnLst>
                                    <p:set>
                                      <p:cBhvr>
                                        <p:cTn id="190" dur="1" fill="hold">
                                          <p:stCondLst>
                                            <p:cond delay="0"/>
                                          </p:stCondLst>
                                        </p:cTn>
                                        <p:tgtEl>
                                          <p:spTgt spid="153"/>
                                        </p:tgtEl>
                                        <p:attrNameLst>
                                          <p:attrName>style.visibility</p:attrName>
                                        </p:attrNameLst>
                                      </p:cBhvr>
                                      <p:to>
                                        <p:strVal val="visible"/>
                                      </p:to>
                                    </p:set>
                                    <p:animEffect transition="in" filter="fade">
                                      <p:cBhvr>
                                        <p:cTn id="191" dur="500"/>
                                        <p:tgtEl>
                                          <p:spTgt spid="153"/>
                                        </p:tgtEl>
                                      </p:cBhvr>
                                    </p:animEffect>
                                  </p:childTnLst>
                                </p:cTn>
                              </p:par>
                              <p:par>
                                <p:cTn id="192" presetID="10" presetClass="entr" presetSubtype="0" fill="hold" nodeType="withEffect">
                                  <p:stCondLst>
                                    <p:cond delay="0"/>
                                  </p:stCondLst>
                                  <p:childTnLst>
                                    <p:set>
                                      <p:cBhvr>
                                        <p:cTn id="193" dur="1" fill="hold">
                                          <p:stCondLst>
                                            <p:cond delay="0"/>
                                          </p:stCondLst>
                                        </p:cTn>
                                        <p:tgtEl>
                                          <p:spTgt spid="154"/>
                                        </p:tgtEl>
                                        <p:attrNameLst>
                                          <p:attrName>style.visibility</p:attrName>
                                        </p:attrNameLst>
                                      </p:cBhvr>
                                      <p:to>
                                        <p:strVal val="visible"/>
                                      </p:to>
                                    </p:set>
                                    <p:animEffect transition="in" filter="fade">
                                      <p:cBhvr>
                                        <p:cTn id="194" dur="500"/>
                                        <p:tgtEl>
                                          <p:spTgt spid="154"/>
                                        </p:tgtEl>
                                      </p:cBhvr>
                                    </p:animEffect>
                                  </p:childTnLst>
                                </p:cTn>
                              </p:par>
                              <p:par>
                                <p:cTn id="195" presetID="10" presetClass="entr" presetSubtype="0" fill="hold" nodeType="withEffect">
                                  <p:stCondLst>
                                    <p:cond delay="0"/>
                                  </p:stCondLst>
                                  <p:childTnLst>
                                    <p:set>
                                      <p:cBhvr>
                                        <p:cTn id="196" dur="1" fill="hold">
                                          <p:stCondLst>
                                            <p:cond delay="0"/>
                                          </p:stCondLst>
                                        </p:cTn>
                                        <p:tgtEl>
                                          <p:spTgt spid="155"/>
                                        </p:tgtEl>
                                        <p:attrNameLst>
                                          <p:attrName>style.visibility</p:attrName>
                                        </p:attrNameLst>
                                      </p:cBhvr>
                                      <p:to>
                                        <p:strVal val="visible"/>
                                      </p:to>
                                    </p:set>
                                    <p:animEffect transition="in" filter="fade">
                                      <p:cBhvr>
                                        <p:cTn id="197" dur="500"/>
                                        <p:tgtEl>
                                          <p:spTgt spid="155"/>
                                        </p:tgtEl>
                                      </p:cBhvr>
                                    </p:animEffect>
                                  </p:childTnLst>
                                </p:cTn>
                              </p:par>
                              <p:par>
                                <p:cTn id="198" presetID="10" presetClass="entr" presetSubtype="0" fill="hold" nodeType="withEffect">
                                  <p:stCondLst>
                                    <p:cond delay="0"/>
                                  </p:stCondLst>
                                  <p:childTnLst>
                                    <p:set>
                                      <p:cBhvr>
                                        <p:cTn id="199" dur="1" fill="hold">
                                          <p:stCondLst>
                                            <p:cond delay="0"/>
                                          </p:stCondLst>
                                        </p:cTn>
                                        <p:tgtEl>
                                          <p:spTgt spid="161"/>
                                        </p:tgtEl>
                                        <p:attrNameLst>
                                          <p:attrName>style.visibility</p:attrName>
                                        </p:attrNameLst>
                                      </p:cBhvr>
                                      <p:to>
                                        <p:strVal val="visible"/>
                                      </p:to>
                                    </p:set>
                                    <p:animEffect transition="in" filter="fade">
                                      <p:cBhvr>
                                        <p:cTn id="200" dur="500"/>
                                        <p:tgtEl>
                                          <p:spTgt spid="161"/>
                                        </p:tgtEl>
                                      </p:cBhvr>
                                    </p:animEffect>
                                  </p:childTnLst>
                                </p:cTn>
                              </p:par>
                              <p:par>
                                <p:cTn id="201" presetID="10" presetClass="entr" presetSubtype="0" fill="hold" nodeType="withEffect">
                                  <p:stCondLst>
                                    <p:cond delay="0"/>
                                  </p:stCondLst>
                                  <p:childTnLst>
                                    <p:set>
                                      <p:cBhvr>
                                        <p:cTn id="202" dur="1" fill="hold">
                                          <p:stCondLst>
                                            <p:cond delay="0"/>
                                          </p:stCondLst>
                                        </p:cTn>
                                        <p:tgtEl>
                                          <p:spTgt spid="162"/>
                                        </p:tgtEl>
                                        <p:attrNameLst>
                                          <p:attrName>style.visibility</p:attrName>
                                        </p:attrNameLst>
                                      </p:cBhvr>
                                      <p:to>
                                        <p:strVal val="visible"/>
                                      </p:to>
                                    </p:set>
                                    <p:animEffect transition="in" filter="fade">
                                      <p:cBhvr>
                                        <p:cTn id="203" dur="500"/>
                                        <p:tgtEl>
                                          <p:spTgt spid="162"/>
                                        </p:tgtEl>
                                      </p:cBhvr>
                                    </p:animEffect>
                                  </p:childTnLst>
                                </p:cTn>
                              </p:par>
                              <p:par>
                                <p:cTn id="204" presetID="10" presetClass="entr" presetSubtype="0" fill="hold" nodeType="withEffect">
                                  <p:stCondLst>
                                    <p:cond delay="0"/>
                                  </p:stCondLst>
                                  <p:childTnLst>
                                    <p:set>
                                      <p:cBhvr>
                                        <p:cTn id="205" dur="1" fill="hold">
                                          <p:stCondLst>
                                            <p:cond delay="0"/>
                                          </p:stCondLst>
                                        </p:cTn>
                                        <p:tgtEl>
                                          <p:spTgt spid="163"/>
                                        </p:tgtEl>
                                        <p:attrNameLst>
                                          <p:attrName>style.visibility</p:attrName>
                                        </p:attrNameLst>
                                      </p:cBhvr>
                                      <p:to>
                                        <p:strVal val="visible"/>
                                      </p:to>
                                    </p:set>
                                    <p:animEffect transition="in" filter="fade">
                                      <p:cBhvr>
                                        <p:cTn id="206" dur="500"/>
                                        <p:tgtEl>
                                          <p:spTgt spid="163"/>
                                        </p:tgtEl>
                                      </p:cBhvr>
                                    </p:animEffect>
                                  </p:childTnLst>
                                </p:cTn>
                              </p:par>
                              <p:par>
                                <p:cTn id="207" presetID="10" presetClass="entr" presetSubtype="0" fill="hold" nodeType="withEffect">
                                  <p:stCondLst>
                                    <p:cond delay="0"/>
                                  </p:stCondLst>
                                  <p:childTnLst>
                                    <p:set>
                                      <p:cBhvr>
                                        <p:cTn id="208" dur="1" fill="hold">
                                          <p:stCondLst>
                                            <p:cond delay="0"/>
                                          </p:stCondLst>
                                        </p:cTn>
                                        <p:tgtEl>
                                          <p:spTgt spid="164"/>
                                        </p:tgtEl>
                                        <p:attrNameLst>
                                          <p:attrName>style.visibility</p:attrName>
                                        </p:attrNameLst>
                                      </p:cBhvr>
                                      <p:to>
                                        <p:strVal val="visible"/>
                                      </p:to>
                                    </p:set>
                                    <p:animEffect transition="in" filter="fade">
                                      <p:cBhvr>
                                        <p:cTn id="209" dur="500"/>
                                        <p:tgtEl>
                                          <p:spTgt spid="164"/>
                                        </p:tgtEl>
                                      </p:cBhvr>
                                    </p:animEffect>
                                  </p:childTnLst>
                                </p:cTn>
                              </p:par>
                              <p:par>
                                <p:cTn id="210" presetID="10" presetClass="entr" presetSubtype="0" fill="hold" nodeType="withEffect">
                                  <p:stCondLst>
                                    <p:cond delay="0"/>
                                  </p:stCondLst>
                                  <p:childTnLst>
                                    <p:set>
                                      <p:cBhvr>
                                        <p:cTn id="211" dur="1" fill="hold">
                                          <p:stCondLst>
                                            <p:cond delay="0"/>
                                          </p:stCondLst>
                                        </p:cTn>
                                        <p:tgtEl>
                                          <p:spTgt spid="165"/>
                                        </p:tgtEl>
                                        <p:attrNameLst>
                                          <p:attrName>style.visibility</p:attrName>
                                        </p:attrNameLst>
                                      </p:cBhvr>
                                      <p:to>
                                        <p:strVal val="visible"/>
                                      </p:to>
                                    </p:set>
                                    <p:animEffect transition="in" filter="fade">
                                      <p:cBhvr>
                                        <p:cTn id="212" dur="500"/>
                                        <p:tgtEl>
                                          <p:spTgt spid="165"/>
                                        </p:tgtEl>
                                      </p:cBhvr>
                                    </p:animEffect>
                                  </p:childTnLst>
                                </p:cTn>
                              </p:par>
                            </p:childTnLst>
                          </p:cTn>
                        </p:par>
                      </p:childTnLst>
                    </p:cTn>
                  </p:par>
                  <p:par>
                    <p:cTn id="213" fill="hold">
                      <p:stCondLst>
                        <p:cond delay="indefinite"/>
                      </p:stCondLst>
                      <p:childTnLst>
                        <p:par>
                          <p:cTn id="214" fill="hold">
                            <p:stCondLst>
                              <p:cond delay="0"/>
                            </p:stCondLst>
                            <p:childTnLst>
                              <p:par>
                                <p:cTn id="215" presetID="42" presetClass="path" presetSubtype="0" accel="50000" decel="50000" fill="hold" nodeType="clickEffect">
                                  <p:stCondLst>
                                    <p:cond delay="0"/>
                                  </p:stCondLst>
                                  <p:childTnLst>
                                    <p:animMotion origin="layout" path="M 2.22222E-6 -3.7037E-6 L 2.22222E-6 0.56274 " pathEditMode="relative" rAng="0" ptsTypes="AA">
                                      <p:cBhvr>
                                        <p:cTn id="216" dur="1000" fill="hold"/>
                                        <p:tgtEl>
                                          <p:spTgt spid="161"/>
                                        </p:tgtEl>
                                        <p:attrNameLst>
                                          <p:attrName>ppt_x</p:attrName>
                                          <p:attrName>ppt_y</p:attrName>
                                        </p:attrNameLst>
                                      </p:cBhvr>
                                      <p:rCtr x="0" y="28125"/>
                                    </p:animMotion>
                                  </p:childTnLst>
                                </p:cTn>
                              </p:par>
                              <p:par>
                                <p:cTn id="217" presetID="42" presetClass="path" presetSubtype="0" accel="50000" decel="50000" fill="hold" nodeType="withEffect">
                                  <p:stCondLst>
                                    <p:cond delay="0"/>
                                  </p:stCondLst>
                                  <p:childTnLst>
                                    <p:animMotion origin="layout" path="M -1.11111E-6 -3.7037E-6 L -1.11111E-6 0.56274 " pathEditMode="relative" rAng="0" ptsTypes="AA">
                                      <p:cBhvr>
                                        <p:cTn id="218" dur="1000" fill="hold"/>
                                        <p:tgtEl>
                                          <p:spTgt spid="162"/>
                                        </p:tgtEl>
                                        <p:attrNameLst>
                                          <p:attrName>ppt_x</p:attrName>
                                          <p:attrName>ppt_y</p:attrName>
                                        </p:attrNameLst>
                                      </p:cBhvr>
                                      <p:rCtr x="0" y="28125"/>
                                    </p:animMotion>
                                  </p:childTnLst>
                                </p:cTn>
                              </p:par>
                              <p:par>
                                <p:cTn id="219" presetID="42" presetClass="path" presetSubtype="0" accel="50000" decel="50000" fill="hold" nodeType="withEffect">
                                  <p:stCondLst>
                                    <p:cond delay="0"/>
                                  </p:stCondLst>
                                  <p:childTnLst>
                                    <p:animMotion origin="layout" path="M -1.94444E-6 -3.7037E-6 L -1.94444E-6 0.56274 " pathEditMode="relative" rAng="0" ptsTypes="AA">
                                      <p:cBhvr>
                                        <p:cTn id="220" dur="1000" fill="hold"/>
                                        <p:tgtEl>
                                          <p:spTgt spid="163"/>
                                        </p:tgtEl>
                                        <p:attrNameLst>
                                          <p:attrName>ppt_x</p:attrName>
                                          <p:attrName>ppt_y</p:attrName>
                                        </p:attrNameLst>
                                      </p:cBhvr>
                                      <p:rCtr x="0" y="28125"/>
                                    </p:animMotion>
                                  </p:childTnLst>
                                </p:cTn>
                              </p:par>
                              <p:par>
                                <p:cTn id="221" presetID="42" presetClass="path" presetSubtype="0" accel="50000" decel="50000" fill="hold" nodeType="withEffect">
                                  <p:stCondLst>
                                    <p:cond delay="0"/>
                                  </p:stCondLst>
                                  <p:childTnLst>
                                    <p:animMotion origin="layout" path="M -2.77778E-6 -3.7037E-6 L -2.77778E-6 0.56274 " pathEditMode="relative" rAng="0" ptsTypes="AA">
                                      <p:cBhvr>
                                        <p:cTn id="222" dur="1000" fill="hold"/>
                                        <p:tgtEl>
                                          <p:spTgt spid="164"/>
                                        </p:tgtEl>
                                        <p:attrNameLst>
                                          <p:attrName>ppt_x</p:attrName>
                                          <p:attrName>ppt_y</p:attrName>
                                        </p:attrNameLst>
                                      </p:cBhvr>
                                      <p:rCtr x="0" y="28125"/>
                                    </p:animMotion>
                                  </p:childTnLst>
                                </p:cTn>
                              </p:par>
                              <p:par>
                                <p:cTn id="223" presetID="42" presetClass="path" presetSubtype="0" accel="50000" decel="50000" fill="hold" nodeType="withEffect">
                                  <p:stCondLst>
                                    <p:cond delay="0"/>
                                  </p:stCondLst>
                                  <p:childTnLst>
                                    <p:animMotion origin="layout" path="M -3.61111E-6 -3.7037E-6 L -3.61111E-6 0.56274 " pathEditMode="relative" rAng="0" ptsTypes="AA">
                                      <p:cBhvr>
                                        <p:cTn id="224" dur="1000" fill="hold"/>
                                        <p:tgtEl>
                                          <p:spTgt spid="165"/>
                                        </p:tgtEl>
                                        <p:attrNameLst>
                                          <p:attrName>ppt_x</p:attrName>
                                          <p:attrName>ppt_y</p:attrName>
                                        </p:attrNameLst>
                                      </p:cBhvr>
                                      <p:rCtr x="0" y="28125"/>
                                    </p:animMotion>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02"/>
                                        </p:tgtEl>
                                        <p:attrNameLst>
                                          <p:attrName>style.visibility</p:attrName>
                                        </p:attrNameLst>
                                      </p:cBhvr>
                                      <p:to>
                                        <p:strVal val="visible"/>
                                      </p:to>
                                    </p:set>
                                    <p:animEffect transition="in" filter="fade">
                                      <p:cBhvr>
                                        <p:cTn id="229" dur="500"/>
                                        <p:tgtEl>
                                          <p:spTgt spid="1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03"/>
                                        </p:tgtEl>
                                        <p:attrNameLst>
                                          <p:attrName>style.visibility</p:attrName>
                                        </p:attrNameLst>
                                      </p:cBhvr>
                                      <p:to>
                                        <p:strVal val="visible"/>
                                      </p:to>
                                    </p:set>
                                    <p:animEffect transition="in" filter="fade">
                                      <p:cBhvr>
                                        <p:cTn id="232" dur="500"/>
                                        <p:tgtEl>
                                          <p:spTgt spid="103"/>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66"/>
                                        </p:tgtEl>
                                        <p:attrNameLst>
                                          <p:attrName>style.visibility</p:attrName>
                                        </p:attrNameLst>
                                      </p:cBhvr>
                                      <p:to>
                                        <p:strVal val="visible"/>
                                      </p:to>
                                    </p:set>
                                    <p:animEffect transition="in" filter="fade">
                                      <p:cBhvr>
                                        <p:cTn id="237" dur="500"/>
                                        <p:tgtEl>
                                          <p:spTgt spid="166"/>
                                        </p:tgtEl>
                                      </p:cBhvr>
                                    </p:animEffect>
                                  </p:childTnLst>
                                </p:cTn>
                              </p:par>
                              <p:par>
                                <p:cTn id="238" presetID="10" presetClass="entr" presetSubtype="0" fill="hold" nodeType="withEffect">
                                  <p:stCondLst>
                                    <p:cond delay="0"/>
                                  </p:stCondLst>
                                  <p:childTnLst>
                                    <p:set>
                                      <p:cBhvr>
                                        <p:cTn id="239" dur="1" fill="hold">
                                          <p:stCondLst>
                                            <p:cond delay="0"/>
                                          </p:stCondLst>
                                        </p:cTn>
                                        <p:tgtEl>
                                          <p:spTgt spid="167"/>
                                        </p:tgtEl>
                                        <p:attrNameLst>
                                          <p:attrName>style.visibility</p:attrName>
                                        </p:attrNameLst>
                                      </p:cBhvr>
                                      <p:to>
                                        <p:strVal val="visible"/>
                                      </p:to>
                                    </p:set>
                                    <p:animEffect transition="in" filter="fade">
                                      <p:cBhvr>
                                        <p:cTn id="240" dur="500"/>
                                        <p:tgtEl>
                                          <p:spTgt spid="167"/>
                                        </p:tgtEl>
                                      </p:cBhvr>
                                    </p:animEffect>
                                  </p:childTnLst>
                                </p:cTn>
                              </p:par>
                              <p:par>
                                <p:cTn id="241" presetID="10" presetClass="entr" presetSubtype="0" fill="hold" nodeType="withEffect">
                                  <p:stCondLst>
                                    <p:cond delay="0"/>
                                  </p:stCondLst>
                                  <p:childTnLst>
                                    <p:set>
                                      <p:cBhvr>
                                        <p:cTn id="242" dur="1" fill="hold">
                                          <p:stCondLst>
                                            <p:cond delay="0"/>
                                          </p:stCondLst>
                                        </p:cTn>
                                        <p:tgtEl>
                                          <p:spTgt spid="168"/>
                                        </p:tgtEl>
                                        <p:attrNameLst>
                                          <p:attrName>style.visibility</p:attrName>
                                        </p:attrNameLst>
                                      </p:cBhvr>
                                      <p:to>
                                        <p:strVal val="visible"/>
                                      </p:to>
                                    </p:set>
                                    <p:animEffect transition="in" filter="fade">
                                      <p:cBhvr>
                                        <p:cTn id="243" dur="500"/>
                                        <p:tgtEl>
                                          <p:spTgt spid="168"/>
                                        </p:tgtEl>
                                      </p:cBhvr>
                                    </p:animEffect>
                                  </p:childTnLst>
                                </p:cTn>
                              </p:par>
                              <p:par>
                                <p:cTn id="244" presetID="10" presetClass="entr" presetSubtype="0" fill="hold" nodeType="withEffect">
                                  <p:stCondLst>
                                    <p:cond delay="0"/>
                                  </p:stCondLst>
                                  <p:childTnLst>
                                    <p:set>
                                      <p:cBhvr>
                                        <p:cTn id="245" dur="1" fill="hold">
                                          <p:stCondLst>
                                            <p:cond delay="0"/>
                                          </p:stCondLst>
                                        </p:cTn>
                                        <p:tgtEl>
                                          <p:spTgt spid="169"/>
                                        </p:tgtEl>
                                        <p:attrNameLst>
                                          <p:attrName>style.visibility</p:attrName>
                                        </p:attrNameLst>
                                      </p:cBhvr>
                                      <p:to>
                                        <p:strVal val="visible"/>
                                      </p:to>
                                    </p:set>
                                    <p:animEffect transition="in" filter="fade">
                                      <p:cBhvr>
                                        <p:cTn id="246" dur="500"/>
                                        <p:tgtEl>
                                          <p:spTgt spid="169"/>
                                        </p:tgtEl>
                                      </p:cBhvr>
                                    </p:animEffect>
                                  </p:childTnLst>
                                </p:cTn>
                              </p:par>
                              <p:par>
                                <p:cTn id="247" presetID="10" presetClass="entr" presetSubtype="0" fill="hold" nodeType="withEffect">
                                  <p:stCondLst>
                                    <p:cond delay="0"/>
                                  </p:stCondLst>
                                  <p:childTnLst>
                                    <p:set>
                                      <p:cBhvr>
                                        <p:cTn id="248" dur="1" fill="hold">
                                          <p:stCondLst>
                                            <p:cond delay="0"/>
                                          </p:stCondLst>
                                        </p:cTn>
                                        <p:tgtEl>
                                          <p:spTgt spid="170"/>
                                        </p:tgtEl>
                                        <p:attrNameLst>
                                          <p:attrName>style.visibility</p:attrName>
                                        </p:attrNameLst>
                                      </p:cBhvr>
                                      <p:to>
                                        <p:strVal val="visible"/>
                                      </p:to>
                                    </p:set>
                                    <p:animEffect transition="in" filter="fade">
                                      <p:cBhvr>
                                        <p:cTn id="249" dur="500"/>
                                        <p:tgtEl>
                                          <p:spTgt spid="170"/>
                                        </p:tgtEl>
                                      </p:cBhvr>
                                    </p:animEffect>
                                  </p:childTnLst>
                                </p:cTn>
                              </p:par>
                              <p:par>
                                <p:cTn id="250" presetID="10" presetClass="entr" presetSubtype="0" fill="hold" nodeType="withEffect">
                                  <p:stCondLst>
                                    <p:cond delay="0"/>
                                  </p:stCondLst>
                                  <p:childTnLst>
                                    <p:set>
                                      <p:cBhvr>
                                        <p:cTn id="251" dur="1" fill="hold">
                                          <p:stCondLst>
                                            <p:cond delay="0"/>
                                          </p:stCondLst>
                                        </p:cTn>
                                        <p:tgtEl>
                                          <p:spTgt spid="171"/>
                                        </p:tgtEl>
                                        <p:attrNameLst>
                                          <p:attrName>style.visibility</p:attrName>
                                        </p:attrNameLst>
                                      </p:cBhvr>
                                      <p:to>
                                        <p:strVal val="visible"/>
                                      </p:to>
                                    </p:set>
                                    <p:animEffect transition="in" filter="fade">
                                      <p:cBhvr>
                                        <p:cTn id="252" dur="500"/>
                                        <p:tgtEl>
                                          <p:spTgt spid="171"/>
                                        </p:tgtEl>
                                      </p:cBhvr>
                                    </p:animEffect>
                                  </p:childTnLst>
                                </p:cTn>
                              </p:par>
                              <p:par>
                                <p:cTn id="253" presetID="10" presetClass="entr" presetSubtype="0" fill="hold" nodeType="withEffect">
                                  <p:stCondLst>
                                    <p:cond delay="0"/>
                                  </p:stCondLst>
                                  <p:childTnLst>
                                    <p:set>
                                      <p:cBhvr>
                                        <p:cTn id="254" dur="1" fill="hold">
                                          <p:stCondLst>
                                            <p:cond delay="0"/>
                                          </p:stCondLst>
                                        </p:cTn>
                                        <p:tgtEl>
                                          <p:spTgt spid="172"/>
                                        </p:tgtEl>
                                        <p:attrNameLst>
                                          <p:attrName>style.visibility</p:attrName>
                                        </p:attrNameLst>
                                      </p:cBhvr>
                                      <p:to>
                                        <p:strVal val="visible"/>
                                      </p:to>
                                    </p:set>
                                    <p:animEffect transition="in" filter="fade">
                                      <p:cBhvr>
                                        <p:cTn id="255" dur="500"/>
                                        <p:tgtEl>
                                          <p:spTgt spid="172"/>
                                        </p:tgtEl>
                                      </p:cBhvr>
                                    </p:animEffect>
                                  </p:childTnLst>
                                </p:cTn>
                              </p:par>
                              <p:par>
                                <p:cTn id="256" presetID="10" presetClass="entr" presetSubtype="0" fill="hold" nodeType="withEffect">
                                  <p:stCondLst>
                                    <p:cond delay="0"/>
                                  </p:stCondLst>
                                  <p:childTnLst>
                                    <p:set>
                                      <p:cBhvr>
                                        <p:cTn id="257" dur="1" fill="hold">
                                          <p:stCondLst>
                                            <p:cond delay="0"/>
                                          </p:stCondLst>
                                        </p:cTn>
                                        <p:tgtEl>
                                          <p:spTgt spid="173"/>
                                        </p:tgtEl>
                                        <p:attrNameLst>
                                          <p:attrName>style.visibility</p:attrName>
                                        </p:attrNameLst>
                                      </p:cBhvr>
                                      <p:to>
                                        <p:strVal val="visible"/>
                                      </p:to>
                                    </p:set>
                                    <p:animEffect transition="in" filter="fade">
                                      <p:cBhvr>
                                        <p:cTn id="258" dur="500"/>
                                        <p:tgtEl>
                                          <p:spTgt spid="173"/>
                                        </p:tgtEl>
                                      </p:cBhvr>
                                    </p:animEffect>
                                  </p:childTnLst>
                                </p:cTn>
                              </p:par>
                              <p:par>
                                <p:cTn id="259" presetID="10" presetClass="entr" presetSubtype="0" fill="hold" nodeType="withEffect">
                                  <p:stCondLst>
                                    <p:cond delay="0"/>
                                  </p:stCondLst>
                                  <p:childTnLst>
                                    <p:set>
                                      <p:cBhvr>
                                        <p:cTn id="260" dur="1" fill="hold">
                                          <p:stCondLst>
                                            <p:cond delay="0"/>
                                          </p:stCondLst>
                                        </p:cTn>
                                        <p:tgtEl>
                                          <p:spTgt spid="174"/>
                                        </p:tgtEl>
                                        <p:attrNameLst>
                                          <p:attrName>style.visibility</p:attrName>
                                        </p:attrNameLst>
                                      </p:cBhvr>
                                      <p:to>
                                        <p:strVal val="visible"/>
                                      </p:to>
                                    </p:set>
                                    <p:animEffect transition="in" filter="fade">
                                      <p:cBhvr>
                                        <p:cTn id="261" dur="500"/>
                                        <p:tgtEl>
                                          <p:spTgt spid="174"/>
                                        </p:tgtEl>
                                      </p:cBhvr>
                                    </p:animEffect>
                                  </p:childTnLst>
                                </p:cTn>
                              </p:par>
                              <p:par>
                                <p:cTn id="262" presetID="10" presetClass="entr" presetSubtype="0" fill="hold" nodeType="withEffect">
                                  <p:stCondLst>
                                    <p:cond delay="0"/>
                                  </p:stCondLst>
                                  <p:childTnLst>
                                    <p:set>
                                      <p:cBhvr>
                                        <p:cTn id="263" dur="1" fill="hold">
                                          <p:stCondLst>
                                            <p:cond delay="0"/>
                                          </p:stCondLst>
                                        </p:cTn>
                                        <p:tgtEl>
                                          <p:spTgt spid="175"/>
                                        </p:tgtEl>
                                        <p:attrNameLst>
                                          <p:attrName>style.visibility</p:attrName>
                                        </p:attrNameLst>
                                      </p:cBhvr>
                                      <p:to>
                                        <p:strVal val="visible"/>
                                      </p:to>
                                    </p:set>
                                    <p:animEffect transition="in" filter="fade">
                                      <p:cBhvr>
                                        <p:cTn id="264" dur="500"/>
                                        <p:tgtEl>
                                          <p:spTgt spid="175"/>
                                        </p:tgtEl>
                                      </p:cBhvr>
                                    </p:animEffect>
                                  </p:childTnLst>
                                </p:cTn>
                              </p:par>
                            </p:childTnLst>
                          </p:cTn>
                        </p:par>
                      </p:childTnLst>
                    </p:cTn>
                  </p:par>
                  <p:par>
                    <p:cTn id="265" fill="hold">
                      <p:stCondLst>
                        <p:cond delay="indefinite"/>
                      </p:stCondLst>
                      <p:childTnLst>
                        <p:par>
                          <p:cTn id="266" fill="hold">
                            <p:stCondLst>
                              <p:cond delay="0"/>
                            </p:stCondLst>
                            <p:childTnLst>
                              <p:par>
                                <p:cTn id="267" presetID="42" presetClass="path" presetSubtype="0" accel="50000" decel="50000" fill="hold" nodeType="clickEffect">
                                  <p:stCondLst>
                                    <p:cond delay="0"/>
                                  </p:stCondLst>
                                  <p:childTnLst>
                                    <p:animMotion origin="layout" path="M 2.22222E-6 -3.7037E-6 L 2.22222E-6 0.65301 " pathEditMode="relative" rAng="0" ptsTypes="AA">
                                      <p:cBhvr>
                                        <p:cTn id="268" dur="1000" fill="hold"/>
                                        <p:tgtEl>
                                          <p:spTgt spid="171"/>
                                        </p:tgtEl>
                                        <p:attrNameLst>
                                          <p:attrName>ppt_x</p:attrName>
                                          <p:attrName>ppt_y</p:attrName>
                                        </p:attrNameLst>
                                      </p:cBhvr>
                                      <p:rCtr x="0" y="32338"/>
                                    </p:animMotion>
                                  </p:childTnLst>
                                </p:cTn>
                              </p:par>
                              <p:par>
                                <p:cTn id="269" presetID="42" presetClass="path" presetSubtype="0" accel="50000" decel="50000" fill="hold" nodeType="withEffect">
                                  <p:stCondLst>
                                    <p:cond delay="0"/>
                                  </p:stCondLst>
                                  <p:childTnLst>
                                    <p:animMotion origin="layout" path="M -1.11111E-6 -3.7037E-6 L -1.11111E-6 0.65301 " pathEditMode="relative" rAng="0" ptsTypes="AA">
                                      <p:cBhvr>
                                        <p:cTn id="270" dur="1000" fill="hold"/>
                                        <p:tgtEl>
                                          <p:spTgt spid="172"/>
                                        </p:tgtEl>
                                        <p:attrNameLst>
                                          <p:attrName>ppt_x</p:attrName>
                                          <p:attrName>ppt_y</p:attrName>
                                        </p:attrNameLst>
                                      </p:cBhvr>
                                      <p:rCtr x="0" y="32639"/>
                                    </p:animMotion>
                                  </p:childTnLst>
                                </p:cTn>
                              </p:par>
                              <p:par>
                                <p:cTn id="271" presetID="42" presetClass="path" presetSubtype="0" accel="50000" decel="50000" fill="hold" nodeType="withEffect">
                                  <p:stCondLst>
                                    <p:cond delay="0"/>
                                  </p:stCondLst>
                                  <p:childTnLst>
                                    <p:animMotion origin="layout" path="M 2.46114E-17 -3.7037E-6 L -1.94444E-6 0.65301 " pathEditMode="relative" rAng="0" ptsTypes="AA">
                                      <p:cBhvr>
                                        <p:cTn id="272" dur="1000" fill="hold"/>
                                        <p:tgtEl>
                                          <p:spTgt spid="173"/>
                                        </p:tgtEl>
                                        <p:attrNameLst>
                                          <p:attrName>ppt_x</p:attrName>
                                          <p:attrName>ppt_y</p:attrName>
                                        </p:attrNameLst>
                                      </p:cBhvr>
                                      <p:rCtr x="-52" y="32338"/>
                                    </p:animMotion>
                                  </p:childTnLst>
                                </p:cTn>
                              </p:par>
                              <p:par>
                                <p:cTn id="273" presetID="42" presetClass="path" presetSubtype="0" accel="50000" decel="50000" fill="hold" nodeType="withEffect">
                                  <p:stCondLst>
                                    <p:cond delay="0"/>
                                  </p:stCondLst>
                                  <p:childTnLst>
                                    <p:animMotion origin="layout" path="M -8.33333E-7 -3.7037E-6 L -2.77778E-6 0.65301 " pathEditMode="relative" rAng="0" ptsTypes="AA">
                                      <p:cBhvr>
                                        <p:cTn id="274" dur="1000" fill="hold"/>
                                        <p:tgtEl>
                                          <p:spTgt spid="174"/>
                                        </p:tgtEl>
                                        <p:attrNameLst>
                                          <p:attrName>ppt_x</p:attrName>
                                          <p:attrName>ppt_y</p:attrName>
                                        </p:attrNameLst>
                                      </p:cBhvr>
                                      <p:rCtr x="-52" y="32338"/>
                                    </p:animMotion>
                                  </p:childTnLst>
                                </p:cTn>
                              </p:par>
                              <p:par>
                                <p:cTn id="275" presetID="42" presetClass="path" presetSubtype="0" accel="50000" decel="50000" fill="hold" nodeType="withEffect">
                                  <p:stCondLst>
                                    <p:cond delay="0"/>
                                  </p:stCondLst>
                                  <p:childTnLst>
                                    <p:animMotion origin="layout" path="M 1.38889E-6 -3.7037E-6 L -3.61111E-6 0.65301 " pathEditMode="relative" rAng="0" ptsTypes="AA">
                                      <p:cBhvr>
                                        <p:cTn id="276" dur="1000" fill="hold"/>
                                        <p:tgtEl>
                                          <p:spTgt spid="175"/>
                                        </p:tgtEl>
                                        <p:attrNameLst>
                                          <p:attrName>ppt_x</p:attrName>
                                          <p:attrName>ppt_y</p:attrName>
                                        </p:attrNameLst>
                                      </p:cBhvr>
                                      <p:rCtr x="-156" y="32338"/>
                                    </p:animMotion>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111"/>
                                        </p:tgtEl>
                                        <p:attrNameLst>
                                          <p:attrName>style.visibility</p:attrName>
                                        </p:attrNameLst>
                                      </p:cBhvr>
                                      <p:to>
                                        <p:strVal val="visible"/>
                                      </p:to>
                                    </p:set>
                                    <p:animEffect transition="in" filter="fade">
                                      <p:cBhvr>
                                        <p:cTn id="281" dur="500"/>
                                        <p:tgtEl>
                                          <p:spTgt spid="111"/>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12"/>
                                        </p:tgtEl>
                                        <p:attrNameLst>
                                          <p:attrName>style.visibility</p:attrName>
                                        </p:attrNameLst>
                                      </p:cBhvr>
                                      <p:to>
                                        <p:strVal val="visible"/>
                                      </p:to>
                                    </p:set>
                                    <p:animEffect transition="in" filter="fade">
                                      <p:cBhvr>
                                        <p:cTn id="28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64" grpId="0"/>
      <p:bldP spid="65" grpId="0"/>
      <p:bldP spid="75" grpId="0"/>
      <p:bldP spid="76" grpId="0"/>
      <p:bldP spid="91" grpId="0"/>
      <p:bldP spid="92" grpId="0"/>
      <p:bldP spid="102" grpId="0"/>
      <p:bldP spid="103" grpId="0"/>
      <p:bldP spid="111" grpId="0"/>
      <p:bldP spid="1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4:3</a:t>
            </a:r>
          </a:p>
        </p:txBody>
      </p:sp>
      <p:pic>
        <p:nvPicPr>
          <p:cNvPr id="4" name="Picture 3">
            <a:extLst>
              <a:ext uri="{FF2B5EF4-FFF2-40B4-BE49-F238E27FC236}">
                <a16:creationId xmlns:a16="http://schemas.microsoft.com/office/drawing/2014/main" id="{DE3A4317-16FA-491E-9A2E-E36C04C865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79577" y="2360157"/>
            <a:ext cx="2575989" cy="2256516"/>
          </a:xfrm>
          <a:prstGeom prst="rect">
            <a:avLst/>
          </a:prstGeom>
        </p:spPr>
      </p:pic>
      <p:pic>
        <p:nvPicPr>
          <p:cNvPr id="84" name="Picture 83">
            <a:extLst>
              <a:ext uri="{FF2B5EF4-FFF2-40B4-BE49-F238E27FC236}">
                <a16:creationId xmlns:a16="http://schemas.microsoft.com/office/drawing/2014/main" id="{3F37C7A3-595C-4A2B-85B4-56670E7CA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9856" y="2348880"/>
            <a:ext cx="2412976" cy="2256516"/>
          </a:xfrm>
          <a:prstGeom prst="rect">
            <a:avLst/>
          </a:prstGeom>
        </p:spPr>
      </p:pic>
      <p:pic>
        <p:nvPicPr>
          <p:cNvPr id="85" name="Picture 84">
            <a:extLst>
              <a:ext uri="{FF2B5EF4-FFF2-40B4-BE49-F238E27FC236}">
                <a16:creationId xmlns:a16="http://schemas.microsoft.com/office/drawing/2014/main" id="{59CF351D-1E4E-4149-87EA-9BC7803EB6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90648" y="2348880"/>
            <a:ext cx="2505753" cy="2256516"/>
          </a:xfrm>
          <a:prstGeom prst="rect">
            <a:avLst/>
          </a:prstGeom>
        </p:spPr>
      </p:pic>
    </p:spTree>
    <p:extLst>
      <p:ext uri="{BB962C8B-B14F-4D97-AF65-F5344CB8AC3E}">
        <p14:creationId xmlns:p14="http://schemas.microsoft.com/office/powerpoint/2010/main" val="218071536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5255982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find a missing part when one part and the whole is known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40985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06922425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35097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0228300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50323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F4AC4F-1541-4116-A94D-8648E6A5B1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68008" y="1788563"/>
            <a:ext cx="2989410" cy="3280874"/>
          </a:xfrm>
          <a:prstGeom prst="rect">
            <a:avLst/>
          </a:prstGeom>
        </p:spPr>
      </p:pic>
      <p:pic>
        <p:nvPicPr>
          <p:cNvPr id="7" name="Picture 6">
            <a:extLst>
              <a:ext uri="{FF2B5EF4-FFF2-40B4-BE49-F238E27FC236}">
                <a16:creationId xmlns:a16="http://schemas.microsoft.com/office/drawing/2014/main" id="{81D95DF3-DC06-4692-B314-0964D2B4DA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9096" y="1788563"/>
            <a:ext cx="3066904" cy="3280874"/>
          </a:xfrm>
          <a:prstGeom prst="rect">
            <a:avLst/>
          </a:prstGeom>
        </p:spPr>
      </p:pic>
      <p:pic>
        <p:nvPicPr>
          <p:cNvPr id="14" name="Picture 13">
            <a:extLst>
              <a:ext uri="{FF2B5EF4-FFF2-40B4-BE49-F238E27FC236}">
                <a16:creationId xmlns:a16="http://schemas.microsoft.com/office/drawing/2014/main" id="{89F92C1E-05A3-4471-8954-BAF26D712E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628"/>
          <a:stretch/>
        </p:blipFill>
        <p:spPr>
          <a:xfrm>
            <a:off x="6888088" y="2492896"/>
            <a:ext cx="2448272" cy="2560794"/>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5:1</a:t>
            </a:r>
          </a:p>
        </p:txBody>
      </p:sp>
    </p:spTree>
    <p:extLst>
      <p:ext uri="{BB962C8B-B14F-4D97-AF65-F5344CB8AC3E}">
        <p14:creationId xmlns:p14="http://schemas.microsoft.com/office/powerpoint/2010/main" val="267244811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5:1</a:t>
            </a:r>
          </a:p>
        </p:txBody>
      </p:sp>
      <p:pic>
        <p:nvPicPr>
          <p:cNvPr id="4" name="Picture 3">
            <a:extLst>
              <a:ext uri="{FF2B5EF4-FFF2-40B4-BE49-F238E27FC236}">
                <a16:creationId xmlns:a16="http://schemas.microsoft.com/office/drawing/2014/main" id="{900D3788-A078-455F-B22D-9FBE076C7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876525"/>
            <a:ext cx="6135088" cy="3104953"/>
          </a:xfrm>
          <a:prstGeom prst="rect">
            <a:avLst/>
          </a:prstGeom>
        </p:spPr>
      </p:pic>
    </p:spTree>
    <p:extLst>
      <p:ext uri="{BB962C8B-B14F-4D97-AF65-F5344CB8AC3E}">
        <p14:creationId xmlns:p14="http://schemas.microsoft.com/office/powerpoint/2010/main" val="258713910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B8E1893-15D7-4A0C-BAC0-8B3B6CC8AE15}"/>
              </a:ext>
            </a:extLst>
          </p:cNvPr>
          <p:cNvCxnSpPr>
            <a:cxnSpLocks/>
          </p:cNvCxnSpPr>
          <p:nvPr/>
        </p:nvCxnSpPr>
        <p:spPr bwMode="auto">
          <a:xfrm flipV="1">
            <a:off x="6168008" y="1587600"/>
            <a:ext cx="0" cy="2959200"/>
          </a:xfrm>
          <a:prstGeom prst="line">
            <a:avLst/>
          </a:prstGeom>
          <a:ln w="50800" cap="flat" cmpd="sng" algn="ctr">
            <a:solidFill>
              <a:srgbClr val="FB33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 name="Text Placeholder 1"/>
          <p:cNvSpPr>
            <a:spLocks noGrp="1"/>
          </p:cNvSpPr>
          <p:nvPr>
            <p:ph type="body" sz="quarter" idx="11"/>
          </p:nvPr>
        </p:nvSpPr>
        <p:spPr>
          <a:xfrm>
            <a:off x="0" y="0"/>
            <a:ext cx="12192000" cy="630000"/>
          </a:xfrm>
        </p:spPr>
        <p:txBody>
          <a:bodyPr/>
          <a:lstStyle/>
          <a:p>
            <a:r>
              <a:rPr lang="en-GB" dirty="0"/>
              <a:t>1.3 Composition: 0–5 – step 5:1</a:t>
            </a:r>
          </a:p>
        </p:txBody>
      </p:sp>
      <p:pic>
        <p:nvPicPr>
          <p:cNvPr id="7" name="Picture 6">
            <a:extLst>
              <a:ext uri="{FF2B5EF4-FFF2-40B4-BE49-F238E27FC236}">
                <a16:creationId xmlns:a16="http://schemas.microsoft.com/office/drawing/2014/main" id="{8E548600-40E7-4C37-95EC-2153EF95D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326" y="822524"/>
            <a:ext cx="2371349" cy="5702820"/>
          </a:xfrm>
          <a:prstGeom prst="rect">
            <a:avLst/>
          </a:prstGeom>
        </p:spPr>
      </p:pic>
      <p:pic>
        <p:nvPicPr>
          <p:cNvPr id="9" name="Picture 8">
            <a:extLst>
              <a:ext uri="{FF2B5EF4-FFF2-40B4-BE49-F238E27FC236}">
                <a16:creationId xmlns:a16="http://schemas.microsoft.com/office/drawing/2014/main" id="{E1065010-6434-4AB9-9CFA-9D0CE3170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320001"/>
            <a:ext cx="234696" cy="438913"/>
          </a:xfrm>
          <a:prstGeom prst="rect">
            <a:avLst/>
          </a:prstGeom>
        </p:spPr>
      </p:pic>
      <p:sp>
        <p:nvSpPr>
          <p:cNvPr id="15" name="Right Brace 14">
            <a:extLst>
              <a:ext uri="{FF2B5EF4-FFF2-40B4-BE49-F238E27FC236}">
                <a16:creationId xmlns:a16="http://schemas.microsoft.com/office/drawing/2014/main" id="{06A38012-F4F8-484C-95BA-D6307ADBDE53}"/>
              </a:ext>
            </a:extLst>
          </p:cNvPr>
          <p:cNvSpPr/>
          <p:nvPr/>
        </p:nvSpPr>
        <p:spPr bwMode="auto">
          <a:xfrm>
            <a:off x="7105104" y="1587600"/>
            <a:ext cx="503064" cy="2959200"/>
          </a:xfrm>
          <a:prstGeom prst="rightBrac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Myriad Pro"/>
            </a:endParaRPr>
          </a:p>
        </p:txBody>
      </p:sp>
      <p:sp>
        <p:nvSpPr>
          <p:cNvPr id="16" name="TextBox 15">
            <a:extLst>
              <a:ext uri="{FF2B5EF4-FFF2-40B4-BE49-F238E27FC236}">
                <a16:creationId xmlns:a16="http://schemas.microsoft.com/office/drawing/2014/main" id="{7E4B2469-8EB6-4662-BEF5-EB7B82499FD8}"/>
              </a:ext>
            </a:extLst>
          </p:cNvPr>
          <p:cNvSpPr txBox="1"/>
          <p:nvPr/>
        </p:nvSpPr>
        <p:spPr bwMode="auto">
          <a:xfrm>
            <a:off x="7752184" y="2852937"/>
            <a:ext cx="9361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cm</a:t>
            </a:r>
          </a:p>
        </p:txBody>
      </p:sp>
    </p:spTree>
    <p:extLst>
      <p:ext uri="{BB962C8B-B14F-4D97-AF65-F5344CB8AC3E}">
        <p14:creationId xmlns:p14="http://schemas.microsoft.com/office/powerpoint/2010/main" val="233634830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4.44444E-6 L 2.77778E-6 -0.42431 " pathEditMode="relative" rAng="0" ptsTypes="AA">
                                      <p:cBhvr>
                                        <p:cTn id="6" dur="2000" fill="hold"/>
                                        <p:tgtEl>
                                          <p:spTgt spid="9"/>
                                        </p:tgtEl>
                                        <p:attrNameLst>
                                          <p:attrName>ppt_x</p:attrName>
                                          <p:attrName>ppt_y</p:attrName>
                                        </p:attrNameLst>
                                      </p:cBhvr>
                                      <p:rCtr x="0" y="-21227"/>
                                    </p:animMotion>
                                  </p:childTnLst>
                                </p:cTn>
                              </p:par>
                              <p:par>
                                <p:cTn id="7" presetID="22" presetClass="entr" presetSubtype="4" fill="hold" nodeType="withEffect">
                                  <p:stCondLst>
                                    <p:cond delay="10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5:2</a:t>
            </a:r>
          </a:p>
        </p:txBody>
      </p:sp>
      <p:pic>
        <p:nvPicPr>
          <p:cNvPr id="4" name="Picture 3">
            <a:extLst>
              <a:ext uri="{FF2B5EF4-FFF2-40B4-BE49-F238E27FC236}">
                <a16:creationId xmlns:a16="http://schemas.microsoft.com/office/drawing/2014/main" id="{45805D7E-1179-4763-A834-DCE34D662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520" y="2300742"/>
            <a:ext cx="7918960" cy="2256516"/>
          </a:xfrm>
          <a:prstGeom prst="rect">
            <a:avLst/>
          </a:prstGeom>
        </p:spPr>
      </p:pic>
      <p:sp>
        <p:nvSpPr>
          <p:cNvPr id="10" name="TextBox 9">
            <a:extLst>
              <a:ext uri="{FF2B5EF4-FFF2-40B4-BE49-F238E27FC236}">
                <a16:creationId xmlns:a16="http://schemas.microsoft.com/office/drawing/2014/main" id="{CA43E902-0223-4606-8222-7A691617C360}"/>
              </a:ext>
            </a:extLst>
          </p:cNvPr>
          <p:cNvSpPr txBox="1"/>
          <p:nvPr/>
        </p:nvSpPr>
        <p:spPr bwMode="auto">
          <a:xfrm>
            <a:off x="6582001" y="3717033"/>
            <a:ext cx="360041" cy="492443"/>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6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407978416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41959A-8063-4CBB-9D30-A2D28B964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27849" y="2300742"/>
            <a:ext cx="2664296" cy="225651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5:2</a:t>
            </a:r>
          </a:p>
        </p:txBody>
      </p:sp>
      <p:pic>
        <p:nvPicPr>
          <p:cNvPr id="11" name="Picture 10">
            <a:extLst>
              <a:ext uri="{FF2B5EF4-FFF2-40B4-BE49-F238E27FC236}">
                <a16:creationId xmlns:a16="http://schemas.microsoft.com/office/drawing/2014/main" id="{A95B5F49-1118-4EAA-A9B8-37AB3FF126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00056" y="3717032"/>
            <a:ext cx="360040" cy="504056"/>
          </a:xfrm>
          <a:prstGeom prst="rect">
            <a:avLst/>
          </a:prstGeom>
        </p:spPr>
      </p:pic>
    </p:spTree>
    <p:extLst>
      <p:ext uri="{BB962C8B-B14F-4D97-AF65-F5344CB8AC3E}">
        <p14:creationId xmlns:p14="http://schemas.microsoft.com/office/powerpoint/2010/main" val="104604019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41959A-8063-4CBB-9D30-A2D28B964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85822" y="2300742"/>
            <a:ext cx="2600036" cy="225651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5:2</a:t>
            </a:r>
          </a:p>
        </p:txBody>
      </p:sp>
      <p:pic>
        <p:nvPicPr>
          <p:cNvPr id="11" name="Picture 10">
            <a:extLst>
              <a:ext uri="{FF2B5EF4-FFF2-40B4-BE49-F238E27FC236}">
                <a16:creationId xmlns:a16="http://schemas.microsoft.com/office/drawing/2014/main" id="{A95B5F49-1118-4EAA-A9B8-37AB3FF126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89896" y="3717032"/>
            <a:ext cx="360040" cy="504056"/>
          </a:xfrm>
          <a:prstGeom prst="rect">
            <a:avLst/>
          </a:prstGeom>
        </p:spPr>
      </p:pic>
    </p:spTree>
    <p:extLst>
      <p:ext uri="{BB962C8B-B14F-4D97-AF65-F5344CB8AC3E}">
        <p14:creationId xmlns:p14="http://schemas.microsoft.com/office/powerpoint/2010/main" val="65634222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1732185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show one more and one less than a number using representations. Pupils describe this accurately.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52723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9226579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59088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B6AE55D-2DDF-4EA0-9675-EC0459B4F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71" y="1877941"/>
            <a:ext cx="636424" cy="691288"/>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6:1</a:t>
            </a:r>
          </a:p>
        </p:txBody>
      </p:sp>
      <p:pic>
        <p:nvPicPr>
          <p:cNvPr id="6" name="Picture 5">
            <a:extLst>
              <a:ext uri="{FF2B5EF4-FFF2-40B4-BE49-F238E27FC236}">
                <a16:creationId xmlns:a16="http://schemas.microsoft.com/office/drawing/2014/main" id="{CD3B443D-340E-44F5-AF03-5B9E7E3A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8" y="4594342"/>
            <a:ext cx="636424" cy="691288"/>
          </a:xfrm>
          <a:prstGeom prst="rect">
            <a:avLst/>
          </a:prstGeom>
        </p:spPr>
      </p:pic>
      <p:pic>
        <p:nvPicPr>
          <p:cNvPr id="10" name="Picture 9">
            <a:extLst>
              <a:ext uri="{FF2B5EF4-FFF2-40B4-BE49-F238E27FC236}">
                <a16:creationId xmlns:a16="http://schemas.microsoft.com/office/drawing/2014/main" id="{2898625D-8F75-44CB-9C5E-EFBF10D4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456" y="4592591"/>
            <a:ext cx="630938" cy="691288"/>
          </a:xfrm>
          <a:prstGeom prst="rect">
            <a:avLst/>
          </a:prstGeom>
        </p:spPr>
      </p:pic>
      <p:sp>
        <p:nvSpPr>
          <p:cNvPr id="12" name="TextBox 11">
            <a:extLst>
              <a:ext uri="{FF2B5EF4-FFF2-40B4-BE49-F238E27FC236}">
                <a16:creationId xmlns:a16="http://schemas.microsoft.com/office/drawing/2014/main" id="{111E34A1-3A09-4A47-8D0D-A5F62DC66D00}"/>
              </a:ext>
            </a:extLst>
          </p:cNvPr>
          <p:cNvSpPr txBox="1"/>
          <p:nvPr/>
        </p:nvSpPr>
        <p:spPr bwMode="auto">
          <a:xfrm>
            <a:off x="3719736"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14" name="TextBox 13">
            <a:extLst>
              <a:ext uri="{FF2B5EF4-FFF2-40B4-BE49-F238E27FC236}">
                <a16:creationId xmlns:a16="http://schemas.microsoft.com/office/drawing/2014/main" id="{F3828139-A45F-4B90-975D-321DA9684F26}"/>
              </a:ext>
            </a:extLst>
          </p:cNvPr>
          <p:cNvSpPr txBox="1"/>
          <p:nvPr/>
        </p:nvSpPr>
        <p:spPr bwMode="auto">
          <a:xfrm>
            <a:off x="4295800"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5" name="TextBox 14">
            <a:extLst>
              <a:ext uri="{FF2B5EF4-FFF2-40B4-BE49-F238E27FC236}">
                <a16:creationId xmlns:a16="http://schemas.microsoft.com/office/drawing/2014/main" id="{20C7D0F6-BB44-4002-AC4C-96BF622E474F}"/>
              </a:ext>
            </a:extLst>
          </p:cNvPr>
          <p:cNvSpPr txBox="1"/>
          <p:nvPr/>
        </p:nvSpPr>
        <p:spPr bwMode="auto">
          <a:xfrm>
            <a:off x="4943872"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6" name="TextBox 15">
            <a:extLst>
              <a:ext uri="{FF2B5EF4-FFF2-40B4-BE49-F238E27FC236}">
                <a16:creationId xmlns:a16="http://schemas.microsoft.com/office/drawing/2014/main" id="{387858B1-774E-4026-A4B9-A0A4A132CFB7}"/>
              </a:ext>
            </a:extLst>
          </p:cNvPr>
          <p:cNvSpPr txBox="1"/>
          <p:nvPr/>
        </p:nvSpPr>
        <p:spPr bwMode="auto">
          <a:xfrm>
            <a:off x="4943872"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17" name="Picture 16">
            <a:extLst>
              <a:ext uri="{FF2B5EF4-FFF2-40B4-BE49-F238E27FC236}">
                <a16:creationId xmlns:a16="http://schemas.microsoft.com/office/drawing/2014/main" id="{39AB0B0D-96D2-42B0-96F1-1E45C6C9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484" y="3913670"/>
            <a:ext cx="636424" cy="691288"/>
          </a:xfrm>
          <a:prstGeom prst="rect">
            <a:avLst/>
          </a:prstGeom>
        </p:spPr>
      </p:pic>
      <p:pic>
        <p:nvPicPr>
          <p:cNvPr id="18" name="Picture 17">
            <a:extLst>
              <a:ext uri="{FF2B5EF4-FFF2-40B4-BE49-F238E27FC236}">
                <a16:creationId xmlns:a16="http://schemas.microsoft.com/office/drawing/2014/main" id="{5259F882-A82D-4907-8447-034A979C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889" y="4592591"/>
            <a:ext cx="630938" cy="691288"/>
          </a:xfrm>
          <a:prstGeom prst="rect">
            <a:avLst/>
          </a:prstGeom>
        </p:spPr>
      </p:pic>
      <p:pic>
        <p:nvPicPr>
          <p:cNvPr id="19" name="Picture 18">
            <a:extLst>
              <a:ext uri="{FF2B5EF4-FFF2-40B4-BE49-F238E27FC236}">
                <a16:creationId xmlns:a16="http://schemas.microsoft.com/office/drawing/2014/main" id="{77C4E5A5-4295-4093-8771-DCC55635A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576" y="3913864"/>
            <a:ext cx="630938" cy="691288"/>
          </a:xfrm>
          <a:prstGeom prst="rect">
            <a:avLst/>
          </a:prstGeom>
        </p:spPr>
      </p:pic>
      <p:sp>
        <p:nvSpPr>
          <p:cNvPr id="20" name="TextBox 19">
            <a:extLst>
              <a:ext uri="{FF2B5EF4-FFF2-40B4-BE49-F238E27FC236}">
                <a16:creationId xmlns:a16="http://schemas.microsoft.com/office/drawing/2014/main" id="{3D85B40D-44D0-405C-BF67-0605038F37E1}"/>
              </a:ext>
            </a:extLst>
          </p:cNvPr>
          <p:cNvSpPr txBox="1"/>
          <p:nvPr/>
        </p:nvSpPr>
        <p:spPr bwMode="auto">
          <a:xfrm>
            <a:off x="55919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21" name="Picture 20">
            <a:extLst>
              <a:ext uri="{FF2B5EF4-FFF2-40B4-BE49-F238E27FC236}">
                <a16:creationId xmlns:a16="http://schemas.microsoft.com/office/drawing/2014/main" id="{5A410F1F-653F-4591-9A5D-F9B1C552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409" y="3234958"/>
            <a:ext cx="636424" cy="691288"/>
          </a:xfrm>
          <a:prstGeom prst="rect">
            <a:avLst/>
          </a:prstGeom>
        </p:spPr>
      </p:pic>
      <p:sp>
        <p:nvSpPr>
          <p:cNvPr id="22" name="TextBox 21">
            <a:extLst>
              <a:ext uri="{FF2B5EF4-FFF2-40B4-BE49-F238E27FC236}">
                <a16:creationId xmlns:a16="http://schemas.microsoft.com/office/drawing/2014/main" id="{9C7F4303-6AC3-4A8E-9DE0-E4DC6039FF55}"/>
              </a:ext>
            </a:extLst>
          </p:cNvPr>
          <p:cNvSpPr txBox="1"/>
          <p:nvPr/>
        </p:nvSpPr>
        <p:spPr bwMode="auto">
          <a:xfrm>
            <a:off x="55919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pic>
        <p:nvPicPr>
          <p:cNvPr id="23" name="Picture 22">
            <a:extLst>
              <a:ext uri="{FF2B5EF4-FFF2-40B4-BE49-F238E27FC236}">
                <a16:creationId xmlns:a16="http://schemas.microsoft.com/office/drawing/2014/main" id="{B753CAE9-95E5-4CCF-BFCF-6A436A5F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988" y="4593095"/>
            <a:ext cx="630938" cy="691288"/>
          </a:xfrm>
          <a:prstGeom prst="rect">
            <a:avLst/>
          </a:prstGeom>
        </p:spPr>
      </p:pic>
      <p:pic>
        <p:nvPicPr>
          <p:cNvPr id="24" name="Picture 23">
            <a:extLst>
              <a:ext uri="{FF2B5EF4-FFF2-40B4-BE49-F238E27FC236}">
                <a16:creationId xmlns:a16="http://schemas.microsoft.com/office/drawing/2014/main" id="{6B4006D0-F6D2-4D77-ADE0-445EFC6E4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117" y="3912714"/>
            <a:ext cx="630938" cy="691288"/>
          </a:xfrm>
          <a:prstGeom prst="rect">
            <a:avLst/>
          </a:prstGeom>
        </p:spPr>
      </p:pic>
      <p:pic>
        <p:nvPicPr>
          <p:cNvPr id="25" name="Picture 24">
            <a:extLst>
              <a:ext uri="{FF2B5EF4-FFF2-40B4-BE49-F238E27FC236}">
                <a16:creationId xmlns:a16="http://schemas.microsoft.com/office/drawing/2014/main" id="{15FD8773-2B58-4320-9011-1BB66A0C7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349" y="3233454"/>
            <a:ext cx="630938" cy="691288"/>
          </a:xfrm>
          <a:prstGeom prst="rect">
            <a:avLst/>
          </a:prstGeom>
        </p:spPr>
      </p:pic>
      <p:sp>
        <p:nvSpPr>
          <p:cNvPr id="26" name="TextBox 25">
            <a:extLst>
              <a:ext uri="{FF2B5EF4-FFF2-40B4-BE49-F238E27FC236}">
                <a16:creationId xmlns:a16="http://schemas.microsoft.com/office/drawing/2014/main" id="{D8979C1E-AAA2-49CE-83F6-14DCBF637CF2}"/>
              </a:ext>
            </a:extLst>
          </p:cNvPr>
          <p:cNvSpPr txBox="1"/>
          <p:nvPr/>
        </p:nvSpPr>
        <p:spPr bwMode="auto">
          <a:xfrm>
            <a:off x="6168008"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pic>
        <p:nvPicPr>
          <p:cNvPr id="27" name="Picture 26">
            <a:extLst>
              <a:ext uri="{FF2B5EF4-FFF2-40B4-BE49-F238E27FC236}">
                <a16:creationId xmlns:a16="http://schemas.microsoft.com/office/drawing/2014/main" id="{59CB5646-D1C1-4EBF-94D5-D34DFFB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17" y="2562632"/>
            <a:ext cx="636424" cy="691288"/>
          </a:xfrm>
          <a:prstGeom prst="rect">
            <a:avLst/>
          </a:prstGeom>
        </p:spPr>
      </p:pic>
      <p:sp>
        <p:nvSpPr>
          <p:cNvPr id="28" name="TextBox 27">
            <a:extLst>
              <a:ext uri="{FF2B5EF4-FFF2-40B4-BE49-F238E27FC236}">
                <a16:creationId xmlns:a16="http://schemas.microsoft.com/office/drawing/2014/main" id="{22DA68CA-F605-4D35-BBC7-142987D1A275}"/>
              </a:ext>
            </a:extLst>
          </p:cNvPr>
          <p:cNvSpPr txBox="1"/>
          <p:nvPr/>
        </p:nvSpPr>
        <p:spPr bwMode="auto">
          <a:xfrm>
            <a:off x="6168008"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pic>
        <p:nvPicPr>
          <p:cNvPr id="29" name="Picture 28">
            <a:extLst>
              <a:ext uri="{FF2B5EF4-FFF2-40B4-BE49-F238E27FC236}">
                <a16:creationId xmlns:a16="http://schemas.microsoft.com/office/drawing/2014/main" id="{C474B464-00CD-42EC-9299-5C0BB7B5B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43" y="4593465"/>
            <a:ext cx="630938" cy="691288"/>
          </a:xfrm>
          <a:prstGeom prst="rect">
            <a:avLst/>
          </a:prstGeom>
        </p:spPr>
      </p:pic>
      <p:pic>
        <p:nvPicPr>
          <p:cNvPr id="30" name="Picture 29">
            <a:extLst>
              <a:ext uri="{FF2B5EF4-FFF2-40B4-BE49-F238E27FC236}">
                <a16:creationId xmlns:a16="http://schemas.microsoft.com/office/drawing/2014/main" id="{F120DF20-6FA3-443F-BBC2-06FDAC8E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761" y="3913588"/>
            <a:ext cx="630938" cy="691288"/>
          </a:xfrm>
          <a:prstGeom prst="rect">
            <a:avLst/>
          </a:prstGeom>
        </p:spPr>
      </p:pic>
      <p:pic>
        <p:nvPicPr>
          <p:cNvPr id="31" name="Picture 30">
            <a:extLst>
              <a:ext uri="{FF2B5EF4-FFF2-40B4-BE49-F238E27FC236}">
                <a16:creationId xmlns:a16="http://schemas.microsoft.com/office/drawing/2014/main" id="{C1E20927-2541-42E6-A216-812D6BDE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229" y="3234236"/>
            <a:ext cx="630938" cy="691288"/>
          </a:xfrm>
          <a:prstGeom prst="rect">
            <a:avLst/>
          </a:prstGeom>
        </p:spPr>
      </p:pic>
      <p:pic>
        <p:nvPicPr>
          <p:cNvPr id="32" name="Picture 31">
            <a:extLst>
              <a:ext uri="{FF2B5EF4-FFF2-40B4-BE49-F238E27FC236}">
                <a16:creationId xmlns:a16="http://schemas.microsoft.com/office/drawing/2014/main" id="{201BE127-A826-4AE5-8B00-7BE1DDE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43" y="2557638"/>
            <a:ext cx="630938" cy="691288"/>
          </a:xfrm>
          <a:prstGeom prst="rect">
            <a:avLst/>
          </a:prstGeom>
        </p:spPr>
      </p:pic>
      <p:sp>
        <p:nvSpPr>
          <p:cNvPr id="34" name="TextBox 33">
            <a:extLst>
              <a:ext uri="{FF2B5EF4-FFF2-40B4-BE49-F238E27FC236}">
                <a16:creationId xmlns:a16="http://schemas.microsoft.com/office/drawing/2014/main" id="{029B3E24-AA37-49D9-AF72-AE0370107EF5}"/>
              </a:ext>
            </a:extLst>
          </p:cNvPr>
          <p:cNvSpPr txBox="1"/>
          <p:nvPr/>
        </p:nvSpPr>
        <p:spPr bwMode="auto">
          <a:xfrm>
            <a:off x="6744072"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5" name="TextBox 34">
            <a:extLst>
              <a:ext uri="{FF2B5EF4-FFF2-40B4-BE49-F238E27FC236}">
                <a16:creationId xmlns:a16="http://schemas.microsoft.com/office/drawing/2014/main" id="{2B335DB1-E245-44E6-9B47-49859F97BFDE}"/>
              </a:ext>
            </a:extLst>
          </p:cNvPr>
          <p:cNvSpPr txBox="1"/>
          <p:nvPr/>
        </p:nvSpPr>
        <p:spPr bwMode="auto">
          <a:xfrm>
            <a:off x="6744072"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36" name="Picture 35">
            <a:extLst>
              <a:ext uri="{FF2B5EF4-FFF2-40B4-BE49-F238E27FC236}">
                <a16:creationId xmlns:a16="http://schemas.microsoft.com/office/drawing/2014/main" id="{A2446E6C-6698-45BD-9622-624AE4B30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842" y="4592591"/>
            <a:ext cx="630938" cy="691288"/>
          </a:xfrm>
          <a:prstGeom prst="rect">
            <a:avLst/>
          </a:prstGeom>
        </p:spPr>
      </p:pic>
      <p:pic>
        <p:nvPicPr>
          <p:cNvPr id="37" name="Picture 36">
            <a:extLst>
              <a:ext uri="{FF2B5EF4-FFF2-40B4-BE49-F238E27FC236}">
                <a16:creationId xmlns:a16="http://schemas.microsoft.com/office/drawing/2014/main" id="{6B33A92A-CC78-4DA6-8E34-0671F590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481" y="3913864"/>
            <a:ext cx="630938" cy="691288"/>
          </a:xfrm>
          <a:prstGeom prst="rect">
            <a:avLst/>
          </a:prstGeom>
        </p:spPr>
      </p:pic>
      <p:pic>
        <p:nvPicPr>
          <p:cNvPr id="38" name="Picture 37">
            <a:extLst>
              <a:ext uri="{FF2B5EF4-FFF2-40B4-BE49-F238E27FC236}">
                <a16:creationId xmlns:a16="http://schemas.microsoft.com/office/drawing/2014/main" id="{0EDA3E16-C260-4BBC-9755-EB287F3ED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393" y="3233454"/>
            <a:ext cx="630938" cy="691288"/>
          </a:xfrm>
          <a:prstGeom prst="rect">
            <a:avLst/>
          </a:prstGeom>
        </p:spPr>
      </p:pic>
      <p:pic>
        <p:nvPicPr>
          <p:cNvPr id="39" name="Picture 38">
            <a:extLst>
              <a:ext uri="{FF2B5EF4-FFF2-40B4-BE49-F238E27FC236}">
                <a16:creationId xmlns:a16="http://schemas.microsoft.com/office/drawing/2014/main" id="{3D1CA64E-2B2F-4F38-96D9-B34F1F62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754" y="2555477"/>
            <a:ext cx="630938" cy="691288"/>
          </a:xfrm>
          <a:prstGeom prst="rect">
            <a:avLst/>
          </a:prstGeom>
        </p:spPr>
      </p:pic>
      <p:pic>
        <p:nvPicPr>
          <p:cNvPr id="41" name="Picture 40">
            <a:extLst>
              <a:ext uri="{FF2B5EF4-FFF2-40B4-BE49-F238E27FC236}">
                <a16:creationId xmlns:a16="http://schemas.microsoft.com/office/drawing/2014/main" id="{6EE05B8B-D072-45FE-984F-49FDD22F1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419" y="1877571"/>
            <a:ext cx="630938" cy="691288"/>
          </a:xfrm>
          <a:prstGeom prst="rect">
            <a:avLst/>
          </a:prstGeom>
        </p:spPr>
      </p:pic>
      <p:sp>
        <p:nvSpPr>
          <p:cNvPr id="42" name="TextBox 41">
            <a:extLst>
              <a:ext uri="{FF2B5EF4-FFF2-40B4-BE49-F238E27FC236}">
                <a16:creationId xmlns:a16="http://schemas.microsoft.com/office/drawing/2014/main" id="{90F22293-783C-4D50-809B-180A05549945}"/>
              </a:ext>
            </a:extLst>
          </p:cNvPr>
          <p:cNvSpPr txBox="1"/>
          <p:nvPr/>
        </p:nvSpPr>
        <p:spPr bwMode="auto">
          <a:xfrm>
            <a:off x="73921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43" name="Picture 42">
            <a:extLst>
              <a:ext uri="{FF2B5EF4-FFF2-40B4-BE49-F238E27FC236}">
                <a16:creationId xmlns:a16="http://schemas.microsoft.com/office/drawing/2014/main" id="{C3BCBF3B-0203-40D8-B2E7-8E14F3A3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19" y="1196752"/>
            <a:ext cx="636424" cy="691288"/>
          </a:xfrm>
          <a:prstGeom prst="rect">
            <a:avLst/>
          </a:prstGeom>
        </p:spPr>
      </p:pic>
      <p:sp>
        <p:nvSpPr>
          <p:cNvPr id="44" name="TextBox 43">
            <a:extLst>
              <a:ext uri="{FF2B5EF4-FFF2-40B4-BE49-F238E27FC236}">
                <a16:creationId xmlns:a16="http://schemas.microsoft.com/office/drawing/2014/main" id="{F802C8CB-FE30-4928-AD32-5EC7C07E4D01}"/>
              </a:ext>
            </a:extLst>
          </p:cNvPr>
          <p:cNvSpPr txBox="1"/>
          <p:nvPr/>
        </p:nvSpPr>
        <p:spPr bwMode="auto">
          <a:xfrm>
            <a:off x="73921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428878061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10"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par>
                          <p:cTn id="58" fill="hold">
                            <p:stCondLst>
                              <p:cond delay="500"/>
                            </p:stCondLst>
                            <p:childTnLst>
                              <p:par>
                                <p:cTn id="59" presetID="10" presetClass="entr" presetSubtype="0" fill="hold" nodeType="after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par>
                          <p:cTn id="82" fill="hold">
                            <p:stCondLst>
                              <p:cond delay="500"/>
                            </p:stCondLst>
                            <p:childTnLst>
                              <p:par>
                                <p:cTn id="83" presetID="10" presetClass="entr" presetSubtype="0" fill="hold" nodeType="afterEffect">
                                  <p:stCondLst>
                                    <p:cond delay="50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par>
                                <p:cTn id="103" presetID="10" presetClass="entr" presetSubtype="0"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childTnLst>
                          </p:cTn>
                        </p:par>
                        <p:par>
                          <p:cTn id="109" fill="hold">
                            <p:stCondLst>
                              <p:cond delay="500"/>
                            </p:stCondLst>
                            <p:childTnLst>
                              <p:par>
                                <p:cTn id="110" presetID="10" presetClass="entr" presetSubtype="0" fill="hold" nodeType="afterEffect">
                                  <p:stCondLst>
                                    <p:cond delay="50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0" grpId="0" animBg="1"/>
      <p:bldP spid="22" grpId="0" animBg="1"/>
      <p:bldP spid="26" grpId="0" animBg="1"/>
      <p:bldP spid="28" grpId="0" animBg="1"/>
      <p:bldP spid="34" grpId="0" animBg="1"/>
      <p:bldP spid="35" grpId="0" animBg="1"/>
      <p:bldP spid="42" grpId="0" animBg="1"/>
      <p:bldP spid="4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B6AE55D-2DDF-4EA0-9675-EC0459B4F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71" y="1877941"/>
            <a:ext cx="636424" cy="691288"/>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6:1</a:t>
            </a:r>
          </a:p>
        </p:txBody>
      </p:sp>
      <p:pic>
        <p:nvPicPr>
          <p:cNvPr id="6" name="Picture 5">
            <a:extLst>
              <a:ext uri="{FF2B5EF4-FFF2-40B4-BE49-F238E27FC236}">
                <a16:creationId xmlns:a16="http://schemas.microsoft.com/office/drawing/2014/main" id="{CD3B443D-340E-44F5-AF03-5B9E7E3A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8" y="4594342"/>
            <a:ext cx="636424" cy="691288"/>
          </a:xfrm>
          <a:prstGeom prst="rect">
            <a:avLst/>
          </a:prstGeom>
        </p:spPr>
      </p:pic>
      <p:pic>
        <p:nvPicPr>
          <p:cNvPr id="10" name="Picture 9">
            <a:extLst>
              <a:ext uri="{FF2B5EF4-FFF2-40B4-BE49-F238E27FC236}">
                <a16:creationId xmlns:a16="http://schemas.microsoft.com/office/drawing/2014/main" id="{2898625D-8F75-44CB-9C5E-EFBF10D4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456" y="4592591"/>
            <a:ext cx="630938" cy="691288"/>
          </a:xfrm>
          <a:prstGeom prst="rect">
            <a:avLst/>
          </a:prstGeom>
        </p:spPr>
      </p:pic>
      <p:sp>
        <p:nvSpPr>
          <p:cNvPr id="12" name="TextBox 11">
            <a:extLst>
              <a:ext uri="{FF2B5EF4-FFF2-40B4-BE49-F238E27FC236}">
                <a16:creationId xmlns:a16="http://schemas.microsoft.com/office/drawing/2014/main" id="{111E34A1-3A09-4A47-8D0D-A5F62DC66D00}"/>
              </a:ext>
            </a:extLst>
          </p:cNvPr>
          <p:cNvSpPr txBox="1"/>
          <p:nvPr/>
        </p:nvSpPr>
        <p:spPr bwMode="auto">
          <a:xfrm>
            <a:off x="3719736"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14" name="TextBox 13">
            <a:extLst>
              <a:ext uri="{FF2B5EF4-FFF2-40B4-BE49-F238E27FC236}">
                <a16:creationId xmlns:a16="http://schemas.microsoft.com/office/drawing/2014/main" id="{F3828139-A45F-4B90-975D-321DA9684F26}"/>
              </a:ext>
            </a:extLst>
          </p:cNvPr>
          <p:cNvSpPr txBox="1"/>
          <p:nvPr/>
        </p:nvSpPr>
        <p:spPr bwMode="auto">
          <a:xfrm>
            <a:off x="4295800"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5" name="TextBox 14">
            <a:extLst>
              <a:ext uri="{FF2B5EF4-FFF2-40B4-BE49-F238E27FC236}">
                <a16:creationId xmlns:a16="http://schemas.microsoft.com/office/drawing/2014/main" id="{20C7D0F6-BB44-4002-AC4C-96BF622E474F}"/>
              </a:ext>
            </a:extLst>
          </p:cNvPr>
          <p:cNvSpPr txBox="1"/>
          <p:nvPr/>
        </p:nvSpPr>
        <p:spPr bwMode="auto">
          <a:xfrm>
            <a:off x="4943872"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6" name="TextBox 15">
            <a:extLst>
              <a:ext uri="{FF2B5EF4-FFF2-40B4-BE49-F238E27FC236}">
                <a16:creationId xmlns:a16="http://schemas.microsoft.com/office/drawing/2014/main" id="{387858B1-774E-4026-A4B9-A0A4A132CFB7}"/>
              </a:ext>
            </a:extLst>
          </p:cNvPr>
          <p:cNvSpPr txBox="1"/>
          <p:nvPr/>
        </p:nvSpPr>
        <p:spPr bwMode="auto">
          <a:xfrm>
            <a:off x="4943872"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17" name="Picture 16">
            <a:extLst>
              <a:ext uri="{FF2B5EF4-FFF2-40B4-BE49-F238E27FC236}">
                <a16:creationId xmlns:a16="http://schemas.microsoft.com/office/drawing/2014/main" id="{39AB0B0D-96D2-42B0-96F1-1E45C6C9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484" y="3913670"/>
            <a:ext cx="636424" cy="691288"/>
          </a:xfrm>
          <a:prstGeom prst="rect">
            <a:avLst/>
          </a:prstGeom>
        </p:spPr>
      </p:pic>
      <p:pic>
        <p:nvPicPr>
          <p:cNvPr id="18" name="Picture 17">
            <a:extLst>
              <a:ext uri="{FF2B5EF4-FFF2-40B4-BE49-F238E27FC236}">
                <a16:creationId xmlns:a16="http://schemas.microsoft.com/office/drawing/2014/main" id="{5259F882-A82D-4907-8447-034A979C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7889" y="4592591"/>
            <a:ext cx="630938" cy="691288"/>
          </a:xfrm>
          <a:prstGeom prst="rect">
            <a:avLst/>
          </a:prstGeom>
        </p:spPr>
      </p:pic>
      <p:pic>
        <p:nvPicPr>
          <p:cNvPr id="19" name="Picture 18">
            <a:extLst>
              <a:ext uri="{FF2B5EF4-FFF2-40B4-BE49-F238E27FC236}">
                <a16:creationId xmlns:a16="http://schemas.microsoft.com/office/drawing/2014/main" id="{77C4E5A5-4295-4093-8771-DCC55635A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576" y="3913864"/>
            <a:ext cx="630938" cy="691288"/>
          </a:xfrm>
          <a:prstGeom prst="rect">
            <a:avLst/>
          </a:prstGeom>
        </p:spPr>
      </p:pic>
      <p:sp>
        <p:nvSpPr>
          <p:cNvPr id="20" name="TextBox 19">
            <a:extLst>
              <a:ext uri="{FF2B5EF4-FFF2-40B4-BE49-F238E27FC236}">
                <a16:creationId xmlns:a16="http://schemas.microsoft.com/office/drawing/2014/main" id="{3D85B40D-44D0-405C-BF67-0605038F37E1}"/>
              </a:ext>
            </a:extLst>
          </p:cNvPr>
          <p:cNvSpPr txBox="1"/>
          <p:nvPr/>
        </p:nvSpPr>
        <p:spPr bwMode="auto">
          <a:xfrm>
            <a:off x="55919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21" name="Picture 20">
            <a:extLst>
              <a:ext uri="{FF2B5EF4-FFF2-40B4-BE49-F238E27FC236}">
                <a16:creationId xmlns:a16="http://schemas.microsoft.com/office/drawing/2014/main" id="{5A410F1F-653F-4591-9A5D-F9B1C552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409" y="3234958"/>
            <a:ext cx="636424" cy="691288"/>
          </a:xfrm>
          <a:prstGeom prst="rect">
            <a:avLst/>
          </a:prstGeom>
        </p:spPr>
      </p:pic>
      <p:sp>
        <p:nvSpPr>
          <p:cNvPr id="22" name="TextBox 21">
            <a:extLst>
              <a:ext uri="{FF2B5EF4-FFF2-40B4-BE49-F238E27FC236}">
                <a16:creationId xmlns:a16="http://schemas.microsoft.com/office/drawing/2014/main" id="{9C7F4303-6AC3-4A8E-9DE0-E4DC6039FF55}"/>
              </a:ext>
            </a:extLst>
          </p:cNvPr>
          <p:cNvSpPr txBox="1"/>
          <p:nvPr/>
        </p:nvSpPr>
        <p:spPr bwMode="auto">
          <a:xfrm>
            <a:off x="55919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6" name="TextBox 25">
            <a:extLst>
              <a:ext uri="{FF2B5EF4-FFF2-40B4-BE49-F238E27FC236}">
                <a16:creationId xmlns:a16="http://schemas.microsoft.com/office/drawing/2014/main" id="{D8979C1E-AAA2-49CE-83F6-14DCBF637CF2}"/>
              </a:ext>
            </a:extLst>
          </p:cNvPr>
          <p:cNvSpPr txBox="1"/>
          <p:nvPr/>
        </p:nvSpPr>
        <p:spPr bwMode="auto">
          <a:xfrm>
            <a:off x="6168008"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8" name="TextBox 27">
            <a:extLst>
              <a:ext uri="{FF2B5EF4-FFF2-40B4-BE49-F238E27FC236}">
                <a16:creationId xmlns:a16="http://schemas.microsoft.com/office/drawing/2014/main" id="{22DA68CA-F605-4D35-BBC7-142987D1A275}"/>
              </a:ext>
            </a:extLst>
          </p:cNvPr>
          <p:cNvSpPr txBox="1"/>
          <p:nvPr/>
        </p:nvSpPr>
        <p:spPr bwMode="auto">
          <a:xfrm>
            <a:off x="6168008"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pic>
        <p:nvPicPr>
          <p:cNvPr id="29" name="Picture 28">
            <a:extLst>
              <a:ext uri="{FF2B5EF4-FFF2-40B4-BE49-F238E27FC236}">
                <a16:creationId xmlns:a16="http://schemas.microsoft.com/office/drawing/2014/main" id="{C474B464-00CD-42EC-9299-5C0BB7B5B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43" y="4593465"/>
            <a:ext cx="630938" cy="691288"/>
          </a:xfrm>
          <a:prstGeom prst="rect">
            <a:avLst/>
          </a:prstGeom>
        </p:spPr>
      </p:pic>
      <p:pic>
        <p:nvPicPr>
          <p:cNvPr id="30" name="Picture 29">
            <a:extLst>
              <a:ext uri="{FF2B5EF4-FFF2-40B4-BE49-F238E27FC236}">
                <a16:creationId xmlns:a16="http://schemas.microsoft.com/office/drawing/2014/main" id="{F120DF20-6FA3-443F-BBC2-06FDAC8E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761" y="3913588"/>
            <a:ext cx="630938" cy="691288"/>
          </a:xfrm>
          <a:prstGeom prst="rect">
            <a:avLst/>
          </a:prstGeom>
        </p:spPr>
      </p:pic>
      <p:pic>
        <p:nvPicPr>
          <p:cNvPr id="31" name="Picture 30">
            <a:extLst>
              <a:ext uri="{FF2B5EF4-FFF2-40B4-BE49-F238E27FC236}">
                <a16:creationId xmlns:a16="http://schemas.microsoft.com/office/drawing/2014/main" id="{C1E20927-2541-42E6-A216-812D6BDE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229" y="3234236"/>
            <a:ext cx="630938" cy="691288"/>
          </a:xfrm>
          <a:prstGeom prst="rect">
            <a:avLst/>
          </a:prstGeom>
        </p:spPr>
      </p:pic>
      <p:pic>
        <p:nvPicPr>
          <p:cNvPr id="32" name="Picture 31">
            <a:extLst>
              <a:ext uri="{FF2B5EF4-FFF2-40B4-BE49-F238E27FC236}">
                <a16:creationId xmlns:a16="http://schemas.microsoft.com/office/drawing/2014/main" id="{201BE127-A826-4AE5-8B00-7BE1DDE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43" y="2557638"/>
            <a:ext cx="630938" cy="691288"/>
          </a:xfrm>
          <a:prstGeom prst="rect">
            <a:avLst/>
          </a:prstGeom>
        </p:spPr>
      </p:pic>
      <p:sp>
        <p:nvSpPr>
          <p:cNvPr id="34" name="TextBox 33">
            <a:extLst>
              <a:ext uri="{FF2B5EF4-FFF2-40B4-BE49-F238E27FC236}">
                <a16:creationId xmlns:a16="http://schemas.microsoft.com/office/drawing/2014/main" id="{029B3E24-AA37-49D9-AF72-AE0370107EF5}"/>
              </a:ext>
            </a:extLst>
          </p:cNvPr>
          <p:cNvSpPr txBox="1"/>
          <p:nvPr/>
        </p:nvSpPr>
        <p:spPr bwMode="auto">
          <a:xfrm>
            <a:off x="6744072"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5" name="TextBox 34">
            <a:extLst>
              <a:ext uri="{FF2B5EF4-FFF2-40B4-BE49-F238E27FC236}">
                <a16:creationId xmlns:a16="http://schemas.microsoft.com/office/drawing/2014/main" id="{2B335DB1-E245-44E6-9B47-49859F97BFDE}"/>
              </a:ext>
            </a:extLst>
          </p:cNvPr>
          <p:cNvSpPr txBox="1"/>
          <p:nvPr/>
        </p:nvSpPr>
        <p:spPr bwMode="auto">
          <a:xfrm>
            <a:off x="6744072"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36" name="Picture 35">
            <a:extLst>
              <a:ext uri="{FF2B5EF4-FFF2-40B4-BE49-F238E27FC236}">
                <a16:creationId xmlns:a16="http://schemas.microsoft.com/office/drawing/2014/main" id="{A2446E6C-6698-45BD-9622-624AE4B30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5842" y="4592591"/>
            <a:ext cx="630938" cy="691288"/>
          </a:xfrm>
          <a:prstGeom prst="rect">
            <a:avLst/>
          </a:prstGeom>
        </p:spPr>
      </p:pic>
      <p:pic>
        <p:nvPicPr>
          <p:cNvPr id="37" name="Picture 36">
            <a:extLst>
              <a:ext uri="{FF2B5EF4-FFF2-40B4-BE49-F238E27FC236}">
                <a16:creationId xmlns:a16="http://schemas.microsoft.com/office/drawing/2014/main" id="{6B33A92A-CC78-4DA6-8E34-0671F590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481" y="3913864"/>
            <a:ext cx="630938" cy="691288"/>
          </a:xfrm>
          <a:prstGeom prst="rect">
            <a:avLst/>
          </a:prstGeom>
        </p:spPr>
      </p:pic>
      <p:pic>
        <p:nvPicPr>
          <p:cNvPr id="38" name="Picture 37">
            <a:extLst>
              <a:ext uri="{FF2B5EF4-FFF2-40B4-BE49-F238E27FC236}">
                <a16:creationId xmlns:a16="http://schemas.microsoft.com/office/drawing/2014/main" id="{0EDA3E16-C260-4BBC-9755-EB287F3ED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393" y="3233454"/>
            <a:ext cx="630938" cy="691288"/>
          </a:xfrm>
          <a:prstGeom prst="rect">
            <a:avLst/>
          </a:prstGeom>
        </p:spPr>
      </p:pic>
      <p:pic>
        <p:nvPicPr>
          <p:cNvPr id="39" name="Picture 38">
            <a:extLst>
              <a:ext uri="{FF2B5EF4-FFF2-40B4-BE49-F238E27FC236}">
                <a16:creationId xmlns:a16="http://schemas.microsoft.com/office/drawing/2014/main" id="{3D1CA64E-2B2F-4F38-96D9-B34F1F62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754" y="2555477"/>
            <a:ext cx="630938" cy="691288"/>
          </a:xfrm>
          <a:prstGeom prst="rect">
            <a:avLst/>
          </a:prstGeom>
        </p:spPr>
      </p:pic>
      <p:pic>
        <p:nvPicPr>
          <p:cNvPr id="41" name="Picture 40">
            <a:extLst>
              <a:ext uri="{FF2B5EF4-FFF2-40B4-BE49-F238E27FC236}">
                <a16:creationId xmlns:a16="http://schemas.microsoft.com/office/drawing/2014/main" id="{6EE05B8B-D072-45FE-984F-49FDD22F1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419" y="1877571"/>
            <a:ext cx="630938" cy="691288"/>
          </a:xfrm>
          <a:prstGeom prst="rect">
            <a:avLst/>
          </a:prstGeom>
        </p:spPr>
      </p:pic>
      <p:sp>
        <p:nvSpPr>
          <p:cNvPr id="42" name="TextBox 41">
            <a:extLst>
              <a:ext uri="{FF2B5EF4-FFF2-40B4-BE49-F238E27FC236}">
                <a16:creationId xmlns:a16="http://schemas.microsoft.com/office/drawing/2014/main" id="{90F22293-783C-4D50-809B-180A05549945}"/>
              </a:ext>
            </a:extLst>
          </p:cNvPr>
          <p:cNvSpPr txBox="1"/>
          <p:nvPr/>
        </p:nvSpPr>
        <p:spPr bwMode="auto">
          <a:xfrm>
            <a:off x="73921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43" name="Picture 42">
            <a:extLst>
              <a:ext uri="{FF2B5EF4-FFF2-40B4-BE49-F238E27FC236}">
                <a16:creationId xmlns:a16="http://schemas.microsoft.com/office/drawing/2014/main" id="{C3BCBF3B-0203-40D8-B2E7-8E14F3A3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19" y="1196752"/>
            <a:ext cx="636424" cy="691288"/>
          </a:xfrm>
          <a:prstGeom prst="rect">
            <a:avLst/>
          </a:prstGeom>
        </p:spPr>
      </p:pic>
      <p:sp>
        <p:nvSpPr>
          <p:cNvPr id="44" name="TextBox 43">
            <a:extLst>
              <a:ext uri="{FF2B5EF4-FFF2-40B4-BE49-F238E27FC236}">
                <a16:creationId xmlns:a16="http://schemas.microsoft.com/office/drawing/2014/main" id="{F802C8CB-FE30-4928-AD32-5EC7C07E4D01}"/>
              </a:ext>
            </a:extLst>
          </p:cNvPr>
          <p:cNvSpPr txBox="1"/>
          <p:nvPr/>
        </p:nvSpPr>
        <p:spPr bwMode="auto">
          <a:xfrm>
            <a:off x="7392144" y="542577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grpSp>
        <p:nvGrpSpPr>
          <p:cNvPr id="3" name="Group 2">
            <a:extLst>
              <a:ext uri="{FF2B5EF4-FFF2-40B4-BE49-F238E27FC236}">
                <a16:creationId xmlns:a16="http://schemas.microsoft.com/office/drawing/2014/main" id="{87154DF8-7603-4B33-A7EC-DD6F225CD7D1}"/>
              </a:ext>
            </a:extLst>
          </p:cNvPr>
          <p:cNvGrpSpPr/>
          <p:nvPr/>
        </p:nvGrpSpPr>
        <p:grpSpPr>
          <a:xfrm>
            <a:off x="6048117" y="2562633"/>
            <a:ext cx="639170" cy="2721751"/>
            <a:chOff x="4596125" y="2696481"/>
            <a:chExt cx="639170" cy="2721751"/>
          </a:xfrm>
        </p:grpSpPr>
        <p:pic>
          <p:nvPicPr>
            <p:cNvPr id="23" name="Picture 22">
              <a:extLst>
                <a:ext uri="{FF2B5EF4-FFF2-40B4-BE49-F238E27FC236}">
                  <a16:creationId xmlns:a16="http://schemas.microsoft.com/office/drawing/2014/main" id="{B753CAE9-95E5-4CCF-BFCF-6A436A5F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996" y="4726944"/>
              <a:ext cx="630938" cy="691288"/>
            </a:xfrm>
            <a:prstGeom prst="rect">
              <a:avLst/>
            </a:prstGeom>
          </p:spPr>
        </p:pic>
        <p:pic>
          <p:nvPicPr>
            <p:cNvPr id="24" name="Picture 23">
              <a:extLst>
                <a:ext uri="{FF2B5EF4-FFF2-40B4-BE49-F238E27FC236}">
                  <a16:creationId xmlns:a16="http://schemas.microsoft.com/office/drawing/2014/main" id="{6B4006D0-F6D2-4D77-ADE0-445EFC6E4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125" y="4046563"/>
              <a:ext cx="630938" cy="691288"/>
            </a:xfrm>
            <a:prstGeom prst="rect">
              <a:avLst/>
            </a:prstGeom>
          </p:spPr>
        </p:pic>
        <p:pic>
          <p:nvPicPr>
            <p:cNvPr id="25" name="Picture 24">
              <a:extLst>
                <a:ext uri="{FF2B5EF4-FFF2-40B4-BE49-F238E27FC236}">
                  <a16:creationId xmlns:a16="http://schemas.microsoft.com/office/drawing/2014/main" id="{15FD8773-2B58-4320-9011-1BB66A0C7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357" y="3367303"/>
              <a:ext cx="630938" cy="691288"/>
            </a:xfrm>
            <a:prstGeom prst="rect">
              <a:avLst/>
            </a:prstGeom>
          </p:spPr>
        </p:pic>
        <p:pic>
          <p:nvPicPr>
            <p:cNvPr id="27" name="Picture 26">
              <a:extLst>
                <a:ext uri="{FF2B5EF4-FFF2-40B4-BE49-F238E27FC236}">
                  <a16:creationId xmlns:a16="http://schemas.microsoft.com/office/drawing/2014/main" id="{59CB5646-D1C1-4EBF-94D5-D34DFFB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125" y="2696481"/>
              <a:ext cx="636424" cy="691288"/>
            </a:xfrm>
            <a:prstGeom prst="rect">
              <a:avLst/>
            </a:prstGeom>
          </p:spPr>
        </p:pic>
      </p:grpSp>
      <p:pic>
        <p:nvPicPr>
          <p:cNvPr id="5" name="Picture 4">
            <a:extLst>
              <a:ext uri="{FF2B5EF4-FFF2-40B4-BE49-F238E27FC236}">
                <a16:creationId xmlns:a16="http://schemas.microsoft.com/office/drawing/2014/main" id="{359D6624-1896-4D32-8317-7A64E1FD44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11945" y="1893600"/>
            <a:ext cx="1100638" cy="3454042"/>
          </a:xfrm>
          <a:prstGeom prst="rect">
            <a:avLst/>
          </a:prstGeom>
        </p:spPr>
      </p:pic>
    </p:spTree>
    <p:extLst>
      <p:ext uri="{BB962C8B-B14F-4D97-AF65-F5344CB8AC3E}">
        <p14:creationId xmlns:p14="http://schemas.microsoft.com/office/powerpoint/2010/main" val="134663426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4"/>
                                        </p:tgtEl>
                                      </p:cBhvr>
                                    </p:animEffect>
                                    <p:set>
                                      <p:cBhvr>
                                        <p:cTn id="40" dur="1" fill="hold">
                                          <p:stCondLst>
                                            <p:cond delay="499"/>
                                          </p:stCondLst>
                                        </p:cTn>
                                        <p:tgtEl>
                                          <p:spTgt spid="4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6" presetClass="emph" presetSubtype="0" fill="hold" nodeType="clickEffect">
                                  <p:stCondLst>
                                    <p:cond delay="0"/>
                                  </p:stCondLst>
                                  <p:childTnLst>
                                    <p:animScale>
                                      <p:cBhvr>
                                        <p:cTn id="95" dur="1000" fill="hold"/>
                                        <p:tgtEl>
                                          <p:spTgt spid="3"/>
                                        </p:tgtEl>
                                      </p:cBhvr>
                                      <p:by x="123000" y="123000"/>
                                    </p:animScale>
                                  </p:childTnLst>
                                </p:cTn>
                              </p:par>
                              <p:par>
                                <p:cTn id="96" presetID="64" presetClass="path" presetSubtype="0" accel="50000" decel="50000" fill="hold" nodeType="withEffect">
                                  <p:stCondLst>
                                    <p:cond delay="0"/>
                                  </p:stCondLst>
                                  <p:childTnLst>
                                    <p:animMotion origin="layout" path="M 2.5E-6 -7.40741E-7 L 2.5E-6 -0.04977 " pathEditMode="relative" rAng="0" ptsTypes="AA">
                                      <p:cBhvr>
                                        <p:cTn id="97" dur="1000" fill="hold"/>
                                        <p:tgtEl>
                                          <p:spTgt spid="3"/>
                                        </p:tgtEl>
                                        <p:attrNameLst>
                                          <p:attrName>ppt_x</p:attrName>
                                          <p:attrName>ppt_y</p:attrName>
                                        </p:attrNameLst>
                                      </p:cBhvr>
                                      <p:rCtr x="0" y="-2500"/>
                                    </p:animMotion>
                                  </p:childTnLst>
                                </p:cTn>
                              </p:par>
                            </p:childTnLst>
                          </p:cTn>
                        </p:par>
                        <p:par>
                          <p:cTn id="98" fill="hold">
                            <p:stCondLst>
                              <p:cond delay="1000"/>
                            </p:stCondLst>
                            <p:childTnLst>
                              <p:par>
                                <p:cTn id="99" presetID="10" presetClass="entr" presetSubtype="0" fill="hold" grpId="1"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animBg="1"/>
      <p:bldP spid="20" grpId="0" animBg="1"/>
      <p:bldP spid="22" grpId="0" animBg="1"/>
      <p:bldP spid="26" grpId="0" animBg="1"/>
      <p:bldP spid="28" grpId="0" animBg="1"/>
      <p:bldP spid="28" grpId="1" animBg="1"/>
      <p:bldP spid="34" grpId="0" animBg="1"/>
      <p:bldP spid="35" grpId="0" animBg="1"/>
      <p:bldP spid="42"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1:1</a:t>
            </a:r>
          </a:p>
        </p:txBody>
      </p:sp>
      <p:pic>
        <p:nvPicPr>
          <p:cNvPr id="4" name="Picture 3">
            <a:extLst>
              <a:ext uri="{FF2B5EF4-FFF2-40B4-BE49-F238E27FC236}">
                <a16:creationId xmlns:a16="http://schemas.microsoft.com/office/drawing/2014/main" id="{E420DA58-CD44-476B-982B-55B38BE1C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07" y="4300632"/>
            <a:ext cx="404017" cy="703291"/>
          </a:xfrm>
          <a:prstGeom prst="rect">
            <a:avLst/>
          </a:prstGeom>
        </p:spPr>
      </p:pic>
      <p:pic>
        <p:nvPicPr>
          <p:cNvPr id="5" name="Picture 4">
            <a:extLst>
              <a:ext uri="{FF2B5EF4-FFF2-40B4-BE49-F238E27FC236}">
                <a16:creationId xmlns:a16="http://schemas.microsoft.com/office/drawing/2014/main" id="{6CA3A167-ED52-4AB4-8A78-27BFF7694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759" y="4053732"/>
            <a:ext cx="404017" cy="950191"/>
          </a:xfrm>
          <a:prstGeom prst="rect">
            <a:avLst/>
          </a:prstGeom>
        </p:spPr>
      </p:pic>
      <p:pic>
        <p:nvPicPr>
          <p:cNvPr id="6" name="Picture 5">
            <a:extLst>
              <a:ext uri="{FF2B5EF4-FFF2-40B4-BE49-F238E27FC236}">
                <a16:creationId xmlns:a16="http://schemas.microsoft.com/office/drawing/2014/main" id="{0D59951D-4E78-45F7-A4AB-70361E73A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338" y="3724532"/>
            <a:ext cx="418982" cy="1279390"/>
          </a:xfrm>
          <a:prstGeom prst="rect">
            <a:avLst/>
          </a:prstGeom>
        </p:spPr>
      </p:pic>
      <p:pic>
        <p:nvPicPr>
          <p:cNvPr id="7" name="Picture 6">
            <a:extLst>
              <a:ext uri="{FF2B5EF4-FFF2-40B4-BE49-F238E27FC236}">
                <a16:creationId xmlns:a16="http://schemas.microsoft.com/office/drawing/2014/main" id="{E9A448DA-5093-4F68-A484-FCA1FFCAB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080" y="3530006"/>
            <a:ext cx="426463" cy="1473917"/>
          </a:xfrm>
          <a:prstGeom prst="rect">
            <a:avLst/>
          </a:prstGeom>
        </p:spPr>
      </p:pic>
      <p:pic>
        <p:nvPicPr>
          <p:cNvPr id="8" name="Picture 7">
            <a:extLst>
              <a:ext uri="{FF2B5EF4-FFF2-40B4-BE49-F238E27FC236}">
                <a16:creationId xmlns:a16="http://schemas.microsoft.com/office/drawing/2014/main" id="{48625153-42D4-4DEC-B795-754C46817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7118" y="3327996"/>
            <a:ext cx="658400" cy="1675926"/>
          </a:xfrm>
          <a:prstGeom prst="rect">
            <a:avLst/>
          </a:prstGeom>
        </p:spPr>
      </p:pic>
      <p:pic>
        <p:nvPicPr>
          <p:cNvPr id="9" name="Picture 8">
            <a:extLst>
              <a:ext uri="{FF2B5EF4-FFF2-40B4-BE49-F238E27FC236}">
                <a16:creationId xmlns:a16="http://schemas.microsoft.com/office/drawing/2014/main" id="{350B2C63-FA25-410E-935A-F2D73A30E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9507" y="3058650"/>
            <a:ext cx="576099" cy="1945273"/>
          </a:xfrm>
          <a:prstGeom prst="rect">
            <a:avLst/>
          </a:prstGeom>
        </p:spPr>
      </p:pic>
      <p:pic>
        <p:nvPicPr>
          <p:cNvPr id="10" name="Picture 9">
            <a:extLst>
              <a:ext uri="{FF2B5EF4-FFF2-40B4-BE49-F238E27FC236}">
                <a16:creationId xmlns:a16="http://schemas.microsoft.com/office/drawing/2014/main" id="{ACFFD739-19F2-4D2F-8CE7-6992EDF3EF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9967" y="2714486"/>
            <a:ext cx="598545" cy="2289436"/>
          </a:xfrm>
          <a:prstGeom prst="rect">
            <a:avLst/>
          </a:prstGeom>
        </p:spPr>
      </p:pic>
      <p:pic>
        <p:nvPicPr>
          <p:cNvPr id="11" name="Picture 10">
            <a:extLst>
              <a:ext uri="{FF2B5EF4-FFF2-40B4-BE49-F238E27FC236}">
                <a16:creationId xmlns:a16="http://schemas.microsoft.com/office/drawing/2014/main" id="{794AFA0F-65C1-406B-B148-5D915CA37E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2655" y="2564850"/>
            <a:ext cx="658400" cy="2439072"/>
          </a:xfrm>
          <a:prstGeom prst="rect">
            <a:avLst/>
          </a:prstGeom>
        </p:spPr>
      </p:pic>
      <p:pic>
        <p:nvPicPr>
          <p:cNvPr id="12" name="Picture 11">
            <a:extLst>
              <a:ext uri="{FF2B5EF4-FFF2-40B4-BE49-F238E27FC236}">
                <a16:creationId xmlns:a16="http://schemas.microsoft.com/office/drawing/2014/main" id="{2EC37CA8-93A9-4FCC-ACF0-FEF0680B8C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5565" y="2302986"/>
            <a:ext cx="478836" cy="2700936"/>
          </a:xfrm>
          <a:prstGeom prst="rect">
            <a:avLst/>
          </a:prstGeom>
        </p:spPr>
      </p:pic>
      <p:pic>
        <p:nvPicPr>
          <p:cNvPr id="13" name="Picture 12">
            <a:extLst>
              <a:ext uri="{FF2B5EF4-FFF2-40B4-BE49-F238E27FC236}">
                <a16:creationId xmlns:a16="http://schemas.microsoft.com/office/drawing/2014/main" id="{D76B0791-2D65-4D56-B90E-F4B74082A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56968" y="2063568"/>
            <a:ext cx="935226" cy="2940354"/>
          </a:xfrm>
          <a:prstGeom prst="rect">
            <a:avLst/>
          </a:prstGeom>
        </p:spPr>
      </p:pic>
      <p:sp>
        <p:nvSpPr>
          <p:cNvPr id="14" name="TextBox 13"/>
          <p:cNvSpPr txBox="1"/>
          <p:nvPr/>
        </p:nvSpPr>
        <p:spPr bwMode="auto">
          <a:xfrm>
            <a:off x="3695701" y="6171994"/>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i="1" dirty="0">
                <a:solidFill>
                  <a:srgbClr val="FFFFFF">
                    <a:lumMod val="50000"/>
                  </a:srgbClr>
                </a:solidFill>
                <a:latin typeface="Myriad Pro" panose="020B0503030403020204" pitchFamily="34" charset="0"/>
              </a:rPr>
              <a:t>Images © 2017 Alphablocks Ltd. All Rights Reserved.</a:t>
            </a:r>
          </a:p>
          <a:p>
            <a:pPr algn="ctr" fontAlgn="base">
              <a:spcBef>
                <a:spcPct val="20000"/>
              </a:spcBef>
              <a:spcAft>
                <a:spcPct val="0"/>
              </a:spcAft>
              <a:buClr>
                <a:srgbClr val="82CBDD"/>
              </a:buClr>
            </a:pPr>
            <a:endParaRPr lang="en-GB" sz="1500" i="1" dirty="0">
              <a:solidFill>
                <a:srgbClr val="FFFFFF">
                  <a:lumMod val="50000"/>
                </a:srgbClr>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00530410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6:1</a:t>
            </a:r>
          </a:p>
        </p:txBody>
      </p:sp>
      <p:pic>
        <p:nvPicPr>
          <p:cNvPr id="45" name="Picture 44">
            <a:extLst>
              <a:ext uri="{FF2B5EF4-FFF2-40B4-BE49-F238E27FC236}">
                <a16:creationId xmlns:a16="http://schemas.microsoft.com/office/drawing/2014/main" id="{ACCF3C50-60E4-4D97-BC62-8303D5CD8E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02406" y="2035940"/>
            <a:ext cx="3387188" cy="816996"/>
          </a:xfrm>
          <a:prstGeom prst="rect">
            <a:avLst/>
          </a:prstGeom>
        </p:spPr>
      </p:pic>
      <p:pic>
        <p:nvPicPr>
          <p:cNvPr id="46" name="Picture 45">
            <a:extLst>
              <a:ext uri="{FF2B5EF4-FFF2-40B4-BE49-F238E27FC236}">
                <a16:creationId xmlns:a16="http://schemas.microsoft.com/office/drawing/2014/main" id="{CC1C12F7-A4C4-4E30-B7CA-8F80BD7C48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04000" y="3140968"/>
            <a:ext cx="3387188" cy="936104"/>
          </a:xfrm>
          <a:prstGeom prst="rect">
            <a:avLst/>
          </a:prstGeom>
        </p:spPr>
      </p:pic>
      <p:pic>
        <p:nvPicPr>
          <p:cNvPr id="48" name="Picture 47">
            <a:extLst>
              <a:ext uri="{FF2B5EF4-FFF2-40B4-BE49-F238E27FC236}">
                <a16:creationId xmlns:a16="http://schemas.microsoft.com/office/drawing/2014/main" id="{64D6FCB3-1713-4A4B-A2F2-FF788D1511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04000" y="4077072"/>
            <a:ext cx="3387188" cy="648072"/>
          </a:xfrm>
          <a:prstGeom prst="rect">
            <a:avLst/>
          </a:prstGeom>
        </p:spPr>
      </p:pic>
    </p:spTree>
    <p:extLst>
      <p:ext uri="{BB962C8B-B14F-4D97-AF65-F5344CB8AC3E}">
        <p14:creationId xmlns:p14="http://schemas.microsoft.com/office/powerpoint/2010/main" val="248857224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6:2</a:t>
            </a:r>
          </a:p>
        </p:txBody>
      </p:sp>
      <p:pic>
        <p:nvPicPr>
          <p:cNvPr id="4" name="Picture 3">
            <a:extLst>
              <a:ext uri="{FF2B5EF4-FFF2-40B4-BE49-F238E27FC236}">
                <a16:creationId xmlns:a16="http://schemas.microsoft.com/office/drawing/2014/main" id="{05F07577-8049-4D7E-AB43-30266B41F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201984"/>
            <a:ext cx="6135088" cy="2454035"/>
          </a:xfrm>
          <a:prstGeom prst="rect">
            <a:avLst/>
          </a:prstGeom>
        </p:spPr>
      </p:pic>
      <p:sp>
        <p:nvSpPr>
          <p:cNvPr id="5" name="Rectangle 4">
            <a:extLst>
              <a:ext uri="{FF2B5EF4-FFF2-40B4-BE49-F238E27FC236}">
                <a16:creationId xmlns:a16="http://schemas.microsoft.com/office/drawing/2014/main" id="{C368E290-4269-477B-A64E-50B3C5109CE9}"/>
              </a:ext>
            </a:extLst>
          </p:cNvPr>
          <p:cNvSpPr/>
          <p:nvPr/>
        </p:nvSpPr>
        <p:spPr bwMode="auto">
          <a:xfrm>
            <a:off x="8040216" y="2276872"/>
            <a:ext cx="1008112" cy="108012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102607503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6:2</a:t>
            </a:r>
          </a:p>
        </p:txBody>
      </p:sp>
      <p:pic>
        <p:nvPicPr>
          <p:cNvPr id="6" name="Picture 5">
            <a:extLst>
              <a:ext uri="{FF2B5EF4-FFF2-40B4-BE49-F238E27FC236}">
                <a16:creationId xmlns:a16="http://schemas.microsoft.com/office/drawing/2014/main" id="{27FD0C05-3731-4FA2-B593-DBEC23976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160834"/>
            <a:ext cx="6135088" cy="2536335"/>
          </a:xfrm>
          <a:prstGeom prst="rect">
            <a:avLst/>
          </a:prstGeom>
        </p:spPr>
      </p:pic>
    </p:spTree>
    <p:extLst>
      <p:ext uri="{BB962C8B-B14F-4D97-AF65-F5344CB8AC3E}">
        <p14:creationId xmlns:p14="http://schemas.microsoft.com/office/powerpoint/2010/main" val="28059315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6:3</a:t>
            </a:r>
          </a:p>
        </p:txBody>
      </p:sp>
      <p:pic>
        <p:nvPicPr>
          <p:cNvPr id="4" name="Picture 3">
            <a:extLst>
              <a:ext uri="{FF2B5EF4-FFF2-40B4-BE49-F238E27FC236}">
                <a16:creationId xmlns:a16="http://schemas.microsoft.com/office/drawing/2014/main" id="{02BD9DE0-8FF9-47CE-BBEA-44D60528C2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1622142"/>
            <a:ext cx="1051320" cy="1158786"/>
          </a:xfrm>
          <a:prstGeom prst="rect">
            <a:avLst/>
          </a:prstGeom>
        </p:spPr>
      </p:pic>
      <p:sp>
        <p:nvSpPr>
          <p:cNvPr id="7" name="Freeform: Shape 6">
            <a:extLst>
              <a:ext uri="{FF2B5EF4-FFF2-40B4-BE49-F238E27FC236}">
                <a16:creationId xmlns:a16="http://schemas.microsoft.com/office/drawing/2014/main" id="{6BDAA2BF-96A0-493C-927D-4888700E7B77}"/>
              </a:ext>
            </a:extLst>
          </p:cNvPr>
          <p:cNvSpPr/>
          <p:nvPr/>
        </p:nvSpPr>
        <p:spPr bwMode="auto">
          <a:xfrm>
            <a:off x="4020347" y="2527638"/>
            <a:ext cx="84390" cy="232946"/>
          </a:xfrm>
          <a:custGeom>
            <a:avLst/>
            <a:gdLst>
              <a:gd name="connsiteX0" fmla="*/ 20861 w 84390"/>
              <a:gd name="connsiteY0" fmla="*/ 38245 h 232946"/>
              <a:gd name="connsiteX1" fmla="*/ 24337 w 84390"/>
              <a:gd name="connsiteY1" fmla="*/ 62583 h 232946"/>
              <a:gd name="connsiteX2" fmla="*/ 27814 w 84390"/>
              <a:gd name="connsiteY2" fmla="*/ 73013 h 232946"/>
              <a:gd name="connsiteX3" fmla="*/ 24337 w 84390"/>
              <a:gd name="connsiteY3" fmla="*/ 100827 h 232946"/>
              <a:gd name="connsiteX4" fmla="*/ 17384 w 84390"/>
              <a:gd name="connsiteY4" fmla="*/ 111258 h 232946"/>
              <a:gd name="connsiteX5" fmla="*/ 13907 w 84390"/>
              <a:gd name="connsiteY5" fmla="*/ 125165 h 232946"/>
              <a:gd name="connsiteX6" fmla="*/ 10430 w 84390"/>
              <a:gd name="connsiteY6" fmla="*/ 142549 h 232946"/>
              <a:gd name="connsiteX7" fmla="*/ 3477 w 84390"/>
              <a:gd name="connsiteY7" fmla="*/ 163410 h 232946"/>
              <a:gd name="connsiteX8" fmla="*/ 0 w 84390"/>
              <a:gd name="connsiteY8" fmla="*/ 212085 h 232946"/>
              <a:gd name="connsiteX9" fmla="*/ 3477 w 84390"/>
              <a:gd name="connsiteY9" fmla="*/ 225992 h 232946"/>
              <a:gd name="connsiteX10" fmla="*/ 24337 w 84390"/>
              <a:gd name="connsiteY10" fmla="*/ 232946 h 232946"/>
              <a:gd name="connsiteX11" fmla="*/ 55629 w 84390"/>
              <a:gd name="connsiteY11" fmla="*/ 229469 h 232946"/>
              <a:gd name="connsiteX12" fmla="*/ 62582 w 84390"/>
              <a:gd name="connsiteY12" fmla="*/ 219039 h 232946"/>
              <a:gd name="connsiteX13" fmla="*/ 69536 w 84390"/>
              <a:gd name="connsiteY13" fmla="*/ 198178 h 232946"/>
              <a:gd name="connsiteX14" fmla="*/ 73013 w 84390"/>
              <a:gd name="connsiteY14" fmla="*/ 170364 h 232946"/>
              <a:gd name="connsiteX15" fmla="*/ 76490 w 84390"/>
              <a:gd name="connsiteY15" fmla="*/ 159933 h 232946"/>
              <a:gd name="connsiteX16" fmla="*/ 79966 w 84390"/>
              <a:gd name="connsiteY16" fmla="*/ 142549 h 232946"/>
              <a:gd name="connsiteX17" fmla="*/ 76490 w 84390"/>
              <a:gd name="connsiteY17" fmla="*/ 6954 h 232946"/>
              <a:gd name="connsiteX18" fmla="*/ 62582 w 84390"/>
              <a:gd name="connsiteY18" fmla="*/ 3477 h 232946"/>
              <a:gd name="connsiteX19" fmla="*/ 52152 w 84390"/>
              <a:gd name="connsiteY19" fmla="*/ 0 h 232946"/>
              <a:gd name="connsiteX20" fmla="*/ 41721 w 84390"/>
              <a:gd name="connsiteY20" fmla="*/ 3477 h 232946"/>
              <a:gd name="connsiteX21" fmla="*/ 31291 w 84390"/>
              <a:gd name="connsiteY21" fmla="*/ 24338 h 232946"/>
              <a:gd name="connsiteX22" fmla="*/ 20861 w 84390"/>
              <a:gd name="connsiteY22" fmla="*/ 38245 h 23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390" h="232946">
                <a:moveTo>
                  <a:pt x="20861" y="38245"/>
                </a:moveTo>
                <a:cubicBezTo>
                  <a:pt x="19702" y="44619"/>
                  <a:pt x="22730" y="54547"/>
                  <a:pt x="24337" y="62583"/>
                </a:cubicBezTo>
                <a:cubicBezTo>
                  <a:pt x="25056" y="66177"/>
                  <a:pt x="27814" y="69348"/>
                  <a:pt x="27814" y="73013"/>
                </a:cubicBezTo>
                <a:cubicBezTo>
                  <a:pt x="27814" y="82356"/>
                  <a:pt x="26795" y="91813"/>
                  <a:pt x="24337" y="100827"/>
                </a:cubicBezTo>
                <a:cubicBezTo>
                  <a:pt x="23238" y="104858"/>
                  <a:pt x="19702" y="107781"/>
                  <a:pt x="17384" y="111258"/>
                </a:cubicBezTo>
                <a:cubicBezTo>
                  <a:pt x="16225" y="115894"/>
                  <a:pt x="14944" y="120500"/>
                  <a:pt x="13907" y="125165"/>
                </a:cubicBezTo>
                <a:cubicBezTo>
                  <a:pt x="12625" y="130934"/>
                  <a:pt x="11985" y="136848"/>
                  <a:pt x="10430" y="142549"/>
                </a:cubicBezTo>
                <a:cubicBezTo>
                  <a:pt x="8501" y="149620"/>
                  <a:pt x="3477" y="163410"/>
                  <a:pt x="3477" y="163410"/>
                </a:cubicBezTo>
                <a:cubicBezTo>
                  <a:pt x="2318" y="179635"/>
                  <a:pt x="0" y="195819"/>
                  <a:pt x="0" y="212085"/>
                </a:cubicBezTo>
                <a:cubicBezTo>
                  <a:pt x="0" y="216863"/>
                  <a:pt x="-151" y="222882"/>
                  <a:pt x="3477" y="225992"/>
                </a:cubicBezTo>
                <a:cubicBezTo>
                  <a:pt x="9042" y="230762"/>
                  <a:pt x="24337" y="232946"/>
                  <a:pt x="24337" y="232946"/>
                </a:cubicBezTo>
                <a:cubicBezTo>
                  <a:pt x="34768" y="231787"/>
                  <a:pt x="45766" y="233055"/>
                  <a:pt x="55629" y="229469"/>
                </a:cubicBezTo>
                <a:cubicBezTo>
                  <a:pt x="59556" y="228041"/>
                  <a:pt x="60885" y="222857"/>
                  <a:pt x="62582" y="219039"/>
                </a:cubicBezTo>
                <a:cubicBezTo>
                  <a:pt x="65559" y="212341"/>
                  <a:pt x="67218" y="205132"/>
                  <a:pt x="69536" y="198178"/>
                </a:cubicBezTo>
                <a:cubicBezTo>
                  <a:pt x="70695" y="188907"/>
                  <a:pt x="71342" y="179557"/>
                  <a:pt x="73013" y="170364"/>
                </a:cubicBezTo>
                <a:cubicBezTo>
                  <a:pt x="73669" y="166758"/>
                  <a:pt x="75601" y="163489"/>
                  <a:pt x="76490" y="159933"/>
                </a:cubicBezTo>
                <a:cubicBezTo>
                  <a:pt x="77923" y="154200"/>
                  <a:pt x="78807" y="148344"/>
                  <a:pt x="79966" y="142549"/>
                </a:cubicBezTo>
                <a:cubicBezTo>
                  <a:pt x="84166" y="92146"/>
                  <a:pt x="88706" y="63961"/>
                  <a:pt x="76490" y="6954"/>
                </a:cubicBezTo>
                <a:cubicBezTo>
                  <a:pt x="75489" y="2281"/>
                  <a:pt x="67177" y="4790"/>
                  <a:pt x="62582" y="3477"/>
                </a:cubicBezTo>
                <a:cubicBezTo>
                  <a:pt x="59058" y="2470"/>
                  <a:pt x="55629" y="1159"/>
                  <a:pt x="52152" y="0"/>
                </a:cubicBezTo>
                <a:cubicBezTo>
                  <a:pt x="48675" y="1159"/>
                  <a:pt x="44583" y="1187"/>
                  <a:pt x="41721" y="3477"/>
                </a:cubicBezTo>
                <a:cubicBezTo>
                  <a:pt x="33418" y="10119"/>
                  <a:pt x="35490" y="15941"/>
                  <a:pt x="31291" y="24338"/>
                </a:cubicBezTo>
                <a:cubicBezTo>
                  <a:pt x="30558" y="25804"/>
                  <a:pt x="22020" y="31871"/>
                  <a:pt x="20861" y="38245"/>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8" name="Picture 7">
            <a:extLst>
              <a:ext uri="{FF2B5EF4-FFF2-40B4-BE49-F238E27FC236}">
                <a16:creationId xmlns:a16="http://schemas.microsoft.com/office/drawing/2014/main" id="{2EBCA977-2FA4-462C-B831-D7FA3A5D44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91744" y="3501008"/>
            <a:ext cx="504056" cy="576064"/>
          </a:xfrm>
          <a:prstGeom prst="rect">
            <a:avLst/>
          </a:prstGeom>
        </p:spPr>
      </p:pic>
      <p:pic>
        <p:nvPicPr>
          <p:cNvPr id="9" name="Picture 8">
            <a:extLst>
              <a:ext uri="{FF2B5EF4-FFF2-40B4-BE49-F238E27FC236}">
                <a16:creationId xmlns:a16="http://schemas.microsoft.com/office/drawing/2014/main" id="{BB9A6E0C-4EC7-4DCD-AE08-34CCDD8FEE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20347" y="1628800"/>
            <a:ext cx="995533" cy="1158786"/>
          </a:xfrm>
          <a:prstGeom prst="rect">
            <a:avLst/>
          </a:prstGeom>
        </p:spPr>
      </p:pic>
      <p:sp>
        <p:nvSpPr>
          <p:cNvPr id="10" name="Freeform: Shape 9">
            <a:extLst>
              <a:ext uri="{FF2B5EF4-FFF2-40B4-BE49-F238E27FC236}">
                <a16:creationId xmlns:a16="http://schemas.microsoft.com/office/drawing/2014/main" id="{2A4FB72D-2837-4224-AE15-2D3E77E0B291}"/>
              </a:ext>
            </a:extLst>
          </p:cNvPr>
          <p:cNvSpPr/>
          <p:nvPr/>
        </p:nvSpPr>
        <p:spPr bwMode="auto">
          <a:xfrm>
            <a:off x="4978962" y="2597111"/>
            <a:ext cx="75944" cy="190157"/>
          </a:xfrm>
          <a:custGeom>
            <a:avLst/>
            <a:gdLst>
              <a:gd name="connsiteX0" fmla="*/ 1580 w 75944"/>
              <a:gd name="connsiteY0" fmla="*/ 137827 h 190157"/>
              <a:gd name="connsiteX1" fmla="*/ 7089 w 75944"/>
              <a:gd name="connsiteY1" fmla="*/ 96514 h 190157"/>
              <a:gd name="connsiteX2" fmla="*/ 12597 w 75944"/>
              <a:gd name="connsiteY2" fmla="*/ 74480 h 190157"/>
              <a:gd name="connsiteX3" fmla="*/ 18105 w 75944"/>
              <a:gd name="connsiteY3" fmla="*/ 66218 h 190157"/>
              <a:gd name="connsiteX4" fmla="*/ 26368 w 75944"/>
              <a:gd name="connsiteY4" fmla="*/ 41430 h 190157"/>
              <a:gd name="connsiteX5" fmla="*/ 29122 w 75944"/>
              <a:gd name="connsiteY5" fmla="*/ 33167 h 190157"/>
              <a:gd name="connsiteX6" fmla="*/ 31877 w 75944"/>
              <a:gd name="connsiteY6" fmla="*/ 5625 h 190157"/>
              <a:gd name="connsiteX7" fmla="*/ 40139 w 75944"/>
              <a:gd name="connsiteY7" fmla="*/ 117 h 190157"/>
              <a:gd name="connsiteX8" fmla="*/ 64927 w 75944"/>
              <a:gd name="connsiteY8" fmla="*/ 2871 h 190157"/>
              <a:gd name="connsiteX9" fmla="*/ 70436 w 75944"/>
              <a:gd name="connsiteY9" fmla="*/ 77235 h 190157"/>
              <a:gd name="connsiteX10" fmla="*/ 73190 w 75944"/>
              <a:gd name="connsiteY10" fmla="*/ 85497 h 190157"/>
              <a:gd name="connsiteX11" fmla="*/ 75944 w 75944"/>
              <a:gd name="connsiteY11" fmla="*/ 96514 h 190157"/>
              <a:gd name="connsiteX12" fmla="*/ 73190 w 75944"/>
              <a:gd name="connsiteY12" fmla="*/ 168124 h 190157"/>
              <a:gd name="connsiteX13" fmla="*/ 64927 w 75944"/>
              <a:gd name="connsiteY13" fmla="*/ 184649 h 190157"/>
              <a:gd name="connsiteX14" fmla="*/ 53910 w 75944"/>
              <a:gd name="connsiteY14" fmla="*/ 190157 h 190157"/>
              <a:gd name="connsiteX15" fmla="*/ 23614 w 75944"/>
              <a:gd name="connsiteY15" fmla="*/ 179141 h 190157"/>
              <a:gd name="connsiteX16" fmla="*/ 18105 w 75944"/>
              <a:gd name="connsiteY16" fmla="*/ 173632 h 190157"/>
              <a:gd name="connsiteX17" fmla="*/ 12597 w 75944"/>
              <a:gd name="connsiteY17" fmla="*/ 165370 h 190157"/>
              <a:gd name="connsiteX18" fmla="*/ 1580 w 75944"/>
              <a:gd name="connsiteY18" fmla="*/ 154353 h 190157"/>
              <a:gd name="connsiteX19" fmla="*/ 1580 w 75944"/>
              <a:gd name="connsiteY19" fmla="*/ 137827 h 1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44" h="190157">
                <a:moveTo>
                  <a:pt x="1580" y="137827"/>
                </a:moveTo>
                <a:cubicBezTo>
                  <a:pt x="2498" y="128187"/>
                  <a:pt x="337" y="121271"/>
                  <a:pt x="7089" y="96514"/>
                </a:cubicBezTo>
                <a:cubicBezTo>
                  <a:pt x="9081" y="89210"/>
                  <a:pt x="8398" y="80779"/>
                  <a:pt x="12597" y="74480"/>
                </a:cubicBezTo>
                <a:cubicBezTo>
                  <a:pt x="14433" y="71726"/>
                  <a:pt x="16761" y="69243"/>
                  <a:pt x="18105" y="66218"/>
                </a:cubicBezTo>
                <a:cubicBezTo>
                  <a:pt x="18106" y="66216"/>
                  <a:pt x="24990" y="45563"/>
                  <a:pt x="26368" y="41430"/>
                </a:cubicBezTo>
                <a:lnTo>
                  <a:pt x="29122" y="33167"/>
                </a:lnTo>
                <a:cubicBezTo>
                  <a:pt x="30040" y="23986"/>
                  <a:pt x="28959" y="14378"/>
                  <a:pt x="31877" y="5625"/>
                </a:cubicBezTo>
                <a:cubicBezTo>
                  <a:pt x="32924" y="2485"/>
                  <a:pt x="36841" y="392"/>
                  <a:pt x="40139" y="117"/>
                </a:cubicBezTo>
                <a:cubicBezTo>
                  <a:pt x="48424" y="-573"/>
                  <a:pt x="56664" y="1953"/>
                  <a:pt x="64927" y="2871"/>
                </a:cubicBezTo>
                <a:cubicBezTo>
                  <a:pt x="65985" y="24024"/>
                  <a:pt x="65794" y="54027"/>
                  <a:pt x="70436" y="77235"/>
                </a:cubicBezTo>
                <a:cubicBezTo>
                  <a:pt x="71005" y="80082"/>
                  <a:pt x="72393" y="82706"/>
                  <a:pt x="73190" y="85497"/>
                </a:cubicBezTo>
                <a:cubicBezTo>
                  <a:pt x="74230" y="89137"/>
                  <a:pt x="75026" y="92842"/>
                  <a:pt x="75944" y="96514"/>
                </a:cubicBezTo>
                <a:cubicBezTo>
                  <a:pt x="75026" y="120384"/>
                  <a:pt x="74833" y="144293"/>
                  <a:pt x="73190" y="168124"/>
                </a:cubicBezTo>
                <a:cubicBezTo>
                  <a:pt x="72892" y="172446"/>
                  <a:pt x="68052" y="182045"/>
                  <a:pt x="64927" y="184649"/>
                </a:cubicBezTo>
                <a:cubicBezTo>
                  <a:pt x="61773" y="187277"/>
                  <a:pt x="57582" y="188321"/>
                  <a:pt x="53910" y="190157"/>
                </a:cubicBezTo>
                <a:cubicBezTo>
                  <a:pt x="20252" y="186418"/>
                  <a:pt x="35955" y="194567"/>
                  <a:pt x="23614" y="179141"/>
                </a:cubicBezTo>
                <a:cubicBezTo>
                  <a:pt x="21992" y="177113"/>
                  <a:pt x="19727" y="175660"/>
                  <a:pt x="18105" y="173632"/>
                </a:cubicBezTo>
                <a:cubicBezTo>
                  <a:pt x="16037" y="171047"/>
                  <a:pt x="14751" y="167883"/>
                  <a:pt x="12597" y="165370"/>
                </a:cubicBezTo>
                <a:cubicBezTo>
                  <a:pt x="9217" y="161427"/>
                  <a:pt x="1580" y="154353"/>
                  <a:pt x="1580" y="154353"/>
                </a:cubicBezTo>
                <a:cubicBezTo>
                  <a:pt x="-1464" y="145219"/>
                  <a:pt x="662" y="147467"/>
                  <a:pt x="1580" y="137827"/>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11" name="Picture 10">
            <a:extLst>
              <a:ext uri="{FF2B5EF4-FFF2-40B4-BE49-F238E27FC236}">
                <a16:creationId xmlns:a16="http://schemas.microsoft.com/office/drawing/2014/main" id="{FDF20313-41F2-4B25-82AA-95B57C8571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39816" y="3501008"/>
            <a:ext cx="847874" cy="576064"/>
          </a:xfrm>
          <a:prstGeom prst="rect">
            <a:avLst/>
          </a:prstGeom>
        </p:spPr>
      </p:pic>
      <p:pic>
        <p:nvPicPr>
          <p:cNvPr id="12" name="Picture 11">
            <a:extLst>
              <a:ext uri="{FF2B5EF4-FFF2-40B4-BE49-F238E27FC236}">
                <a16:creationId xmlns:a16="http://schemas.microsoft.com/office/drawing/2014/main" id="{CE1AD71E-0A5E-41D4-BAA4-841D396AC6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78962" y="1628800"/>
            <a:ext cx="1028807" cy="1158786"/>
          </a:xfrm>
          <a:prstGeom prst="rect">
            <a:avLst/>
          </a:prstGeom>
        </p:spPr>
      </p:pic>
      <p:sp>
        <p:nvSpPr>
          <p:cNvPr id="13" name="Freeform: Shape 12">
            <a:extLst>
              <a:ext uri="{FF2B5EF4-FFF2-40B4-BE49-F238E27FC236}">
                <a16:creationId xmlns:a16="http://schemas.microsoft.com/office/drawing/2014/main" id="{68BAF0D4-3A4F-4293-9B07-34C6CF3EF68D}"/>
              </a:ext>
            </a:extLst>
          </p:cNvPr>
          <p:cNvSpPr/>
          <p:nvPr/>
        </p:nvSpPr>
        <p:spPr bwMode="auto">
          <a:xfrm>
            <a:off x="5949162" y="2528968"/>
            <a:ext cx="127350" cy="240931"/>
          </a:xfrm>
          <a:custGeom>
            <a:avLst/>
            <a:gdLst>
              <a:gd name="connsiteX0" fmla="*/ 33372 w 127350"/>
              <a:gd name="connsiteY0" fmla="*/ 651 h 240931"/>
              <a:gd name="connsiteX1" fmla="*/ 30035 w 127350"/>
              <a:gd name="connsiteY1" fmla="*/ 30686 h 240931"/>
              <a:gd name="connsiteX2" fmla="*/ 26698 w 127350"/>
              <a:gd name="connsiteY2" fmla="*/ 40697 h 240931"/>
              <a:gd name="connsiteX3" fmla="*/ 20023 w 127350"/>
              <a:gd name="connsiteY3" fmla="*/ 87418 h 240931"/>
              <a:gd name="connsiteX4" fmla="*/ 13349 w 127350"/>
              <a:gd name="connsiteY4" fmla="*/ 134140 h 240931"/>
              <a:gd name="connsiteX5" fmla="*/ 6674 w 127350"/>
              <a:gd name="connsiteY5" fmla="*/ 144151 h 240931"/>
              <a:gd name="connsiteX6" fmla="*/ 3337 w 127350"/>
              <a:gd name="connsiteY6" fmla="*/ 167512 h 240931"/>
              <a:gd name="connsiteX7" fmla="*/ 0 w 127350"/>
              <a:gd name="connsiteY7" fmla="*/ 177524 h 240931"/>
              <a:gd name="connsiteX8" fmla="*/ 3337 w 127350"/>
              <a:gd name="connsiteY8" fmla="*/ 214233 h 240931"/>
              <a:gd name="connsiteX9" fmla="*/ 6674 w 127350"/>
              <a:gd name="connsiteY9" fmla="*/ 224245 h 240931"/>
              <a:gd name="connsiteX10" fmla="*/ 16686 w 127350"/>
              <a:gd name="connsiteY10" fmla="*/ 230919 h 240931"/>
              <a:gd name="connsiteX11" fmla="*/ 36710 w 127350"/>
              <a:gd name="connsiteY11" fmla="*/ 240931 h 240931"/>
              <a:gd name="connsiteX12" fmla="*/ 83431 w 127350"/>
              <a:gd name="connsiteY12" fmla="*/ 224245 h 240931"/>
              <a:gd name="connsiteX13" fmla="*/ 100117 w 127350"/>
              <a:gd name="connsiteY13" fmla="*/ 207559 h 240931"/>
              <a:gd name="connsiteX14" fmla="*/ 126815 w 127350"/>
              <a:gd name="connsiteY14" fmla="*/ 94093 h 240931"/>
              <a:gd name="connsiteX15" fmla="*/ 123477 w 127350"/>
              <a:gd name="connsiteY15" fmla="*/ 44034 h 240931"/>
              <a:gd name="connsiteX16" fmla="*/ 93442 w 127350"/>
              <a:gd name="connsiteY16" fmla="*/ 20674 h 240931"/>
              <a:gd name="connsiteX17" fmla="*/ 86768 w 127350"/>
              <a:gd name="connsiteY17" fmla="*/ 10662 h 240931"/>
              <a:gd name="connsiteX18" fmla="*/ 33372 w 127350"/>
              <a:gd name="connsiteY18" fmla="*/ 651 h 24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350" h="240931">
                <a:moveTo>
                  <a:pt x="33372" y="651"/>
                </a:moveTo>
                <a:cubicBezTo>
                  <a:pt x="23917" y="3988"/>
                  <a:pt x="31691" y="20750"/>
                  <a:pt x="30035" y="30686"/>
                </a:cubicBezTo>
                <a:cubicBezTo>
                  <a:pt x="29457" y="34156"/>
                  <a:pt x="27461" y="37263"/>
                  <a:pt x="26698" y="40697"/>
                </a:cubicBezTo>
                <a:cubicBezTo>
                  <a:pt x="24277" y="51591"/>
                  <a:pt x="21032" y="77832"/>
                  <a:pt x="20023" y="87418"/>
                </a:cubicBezTo>
                <a:cubicBezTo>
                  <a:pt x="19001" y="97130"/>
                  <a:pt x="19817" y="121204"/>
                  <a:pt x="13349" y="134140"/>
                </a:cubicBezTo>
                <a:cubicBezTo>
                  <a:pt x="11555" y="137727"/>
                  <a:pt x="8899" y="140814"/>
                  <a:pt x="6674" y="144151"/>
                </a:cubicBezTo>
                <a:cubicBezTo>
                  <a:pt x="5562" y="151938"/>
                  <a:pt x="4880" y="159799"/>
                  <a:pt x="3337" y="167512"/>
                </a:cubicBezTo>
                <a:cubicBezTo>
                  <a:pt x="2647" y="170962"/>
                  <a:pt x="0" y="174006"/>
                  <a:pt x="0" y="177524"/>
                </a:cubicBezTo>
                <a:cubicBezTo>
                  <a:pt x="0" y="189811"/>
                  <a:pt x="1599" y="202070"/>
                  <a:pt x="3337" y="214233"/>
                </a:cubicBezTo>
                <a:cubicBezTo>
                  <a:pt x="3834" y="217715"/>
                  <a:pt x="4476" y="221498"/>
                  <a:pt x="6674" y="224245"/>
                </a:cubicBezTo>
                <a:cubicBezTo>
                  <a:pt x="9180" y="227377"/>
                  <a:pt x="13554" y="228414"/>
                  <a:pt x="16686" y="230919"/>
                </a:cubicBezTo>
                <a:cubicBezTo>
                  <a:pt x="30212" y="241739"/>
                  <a:pt x="15050" y="235516"/>
                  <a:pt x="36710" y="240931"/>
                </a:cubicBezTo>
                <a:cubicBezTo>
                  <a:pt x="52284" y="235369"/>
                  <a:pt x="68797" y="231947"/>
                  <a:pt x="83431" y="224245"/>
                </a:cubicBezTo>
                <a:cubicBezTo>
                  <a:pt x="90392" y="220582"/>
                  <a:pt x="96735" y="214661"/>
                  <a:pt x="100117" y="207559"/>
                </a:cubicBezTo>
                <a:cubicBezTo>
                  <a:pt x="116443" y="173274"/>
                  <a:pt x="120720" y="130661"/>
                  <a:pt x="126815" y="94093"/>
                </a:cubicBezTo>
                <a:cubicBezTo>
                  <a:pt x="125702" y="77407"/>
                  <a:pt x="130397" y="59258"/>
                  <a:pt x="123477" y="44034"/>
                </a:cubicBezTo>
                <a:cubicBezTo>
                  <a:pt x="118229" y="32488"/>
                  <a:pt x="100477" y="31227"/>
                  <a:pt x="93442" y="20674"/>
                </a:cubicBezTo>
                <a:cubicBezTo>
                  <a:pt x="91217" y="17337"/>
                  <a:pt x="90724" y="11321"/>
                  <a:pt x="86768" y="10662"/>
                </a:cubicBezTo>
                <a:cubicBezTo>
                  <a:pt x="69212" y="7736"/>
                  <a:pt x="42827" y="-2686"/>
                  <a:pt x="33372" y="651"/>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14" name="Picture 13">
            <a:extLst>
              <a:ext uri="{FF2B5EF4-FFF2-40B4-BE49-F238E27FC236}">
                <a16:creationId xmlns:a16="http://schemas.microsoft.com/office/drawing/2014/main" id="{8F3D99A6-3A8A-4CD9-AA5C-FBF0A2FD1F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31706" y="3140968"/>
            <a:ext cx="880318" cy="936104"/>
          </a:xfrm>
          <a:prstGeom prst="rect">
            <a:avLst/>
          </a:prstGeom>
        </p:spPr>
      </p:pic>
      <p:pic>
        <p:nvPicPr>
          <p:cNvPr id="15" name="Picture 14">
            <a:extLst>
              <a:ext uri="{FF2B5EF4-FFF2-40B4-BE49-F238E27FC236}">
                <a16:creationId xmlns:a16="http://schemas.microsoft.com/office/drawing/2014/main" id="{D72D71A7-1597-4898-B4A5-6F2958C1593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52001" y="1628800"/>
            <a:ext cx="991889" cy="1158786"/>
          </a:xfrm>
          <a:prstGeom prst="rect">
            <a:avLst/>
          </a:prstGeom>
        </p:spPr>
      </p:pic>
      <p:sp>
        <p:nvSpPr>
          <p:cNvPr id="17" name="Freeform: Shape 16">
            <a:extLst>
              <a:ext uri="{FF2B5EF4-FFF2-40B4-BE49-F238E27FC236}">
                <a16:creationId xmlns:a16="http://schemas.microsoft.com/office/drawing/2014/main" id="{239CFB8B-1023-4DF9-99F2-A0DA586A8E2C}"/>
              </a:ext>
            </a:extLst>
          </p:cNvPr>
          <p:cNvSpPr/>
          <p:nvPr/>
        </p:nvSpPr>
        <p:spPr bwMode="auto">
          <a:xfrm>
            <a:off x="6880469" y="2572311"/>
            <a:ext cx="93196" cy="202130"/>
          </a:xfrm>
          <a:custGeom>
            <a:avLst/>
            <a:gdLst>
              <a:gd name="connsiteX0" fmla="*/ 3689 w 93196"/>
              <a:gd name="connsiteY0" fmla="*/ 201596 h 202130"/>
              <a:gd name="connsiteX1" fmla="*/ 7101 w 93196"/>
              <a:gd name="connsiteY1" fmla="*/ 181125 h 202130"/>
              <a:gd name="connsiteX2" fmla="*/ 13925 w 93196"/>
              <a:gd name="connsiteY2" fmla="*/ 170889 h 202130"/>
              <a:gd name="connsiteX3" fmla="*/ 17337 w 93196"/>
              <a:gd name="connsiteY3" fmla="*/ 160653 h 202130"/>
              <a:gd name="connsiteX4" fmla="*/ 24161 w 93196"/>
              <a:gd name="connsiteY4" fmla="*/ 133358 h 202130"/>
              <a:gd name="connsiteX5" fmla="*/ 30985 w 93196"/>
              <a:gd name="connsiteY5" fmla="*/ 109474 h 202130"/>
              <a:gd name="connsiteX6" fmla="*/ 34397 w 93196"/>
              <a:gd name="connsiteY6" fmla="*/ 78767 h 202130"/>
              <a:gd name="connsiteX7" fmla="*/ 41221 w 93196"/>
              <a:gd name="connsiteY7" fmla="*/ 54883 h 202130"/>
              <a:gd name="connsiteX8" fmla="*/ 44632 w 93196"/>
              <a:gd name="connsiteY8" fmla="*/ 41235 h 202130"/>
              <a:gd name="connsiteX9" fmla="*/ 58280 w 93196"/>
              <a:gd name="connsiteY9" fmla="*/ 20764 h 202130"/>
              <a:gd name="connsiteX10" fmla="*/ 68516 w 93196"/>
              <a:gd name="connsiteY10" fmla="*/ 292 h 202130"/>
              <a:gd name="connsiteX11" fmla="*/ 78752 w 93196"/>
              <a:gd name="connsiteY11" fmla="*/ 3704 h 202130"/>
              <a:gd name="connsiteX12" fmla="*/ 92400 w 93196"/>
              <a:gd name="connsiteY12" fmla="*/ 123122 h 202130"/>
              <a:gd name="connsiteX13" fmla="*/ 75340 w 93196"/>
              <a:gd name="connsiteY13" fmla="*/ 187949 h 202130"/>
              <a:gd name="connsiteX14" fmla="*/ 61692 w 93196"/>
              <a:gd name="connsiteY14" fmla="*/ 194773 h 202130"/>
              <a:gd name="connsiteX15" fmla="*/ 3689 w 93196"/>
              <a:gd name="connsiteY15" fmla="*/ 201596 h 20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196" h="202130">
                <a:moveTo>
                  <a:pt x="3689" y="201596"/>
                </a:moveTo>
                <a:cubicBezTo>
                  <a:pt x="-5410" y="199321"/>
                  <a:pt x="4913" y="187688"/>
                  <a:pt x="7101" y="181125"/>
                </a:cubicBezTo>
                <a:cubicBezTo>
                  <a:pt x="8398" y="177235"/>
                  <a:pt x="12091" y="174557"/>
                  <a:pt x="13925" y="170889"/>
                </a:cubicBezTo>
                <a:cubicBezTo>
                  <a:pt x="15533" y="167672"/>
                  <a:pt x="16391" y="164123"/>
                  <a:pt x="17337" y="160653"/>
                </a:cubicBezTo>
                <a:cubicBezTo>
                  <a:pt x="19805" y="151605"/>
                  <a:pt x="21195" y="142255"/>
                  <a:pt x="24161" y="133358"/>
                </a:cubicBezTo>
                <a:cubicBezTo>
                  <a:pt x="29056" y="118673"/>
                  <a:pt x="26701" y="126611"/>
                  <a:pt x="30985" y="109474"/>
                </a:cubicBezTo>
                <a:cubicBezTo>
                  <a:pt x="32122" y="99238"/>
                  <a:pt x="32831" y="88946"/>
                  <a:pt x="34397" y="78767"/>
                </a:cubicBezTo>
                <a:cubicBezTo>
                  <a:pt x="36175" y="67207"/>
                  <a:pt x="38248" y="65290"/>
                  <a:pt x="41221" y="54883"/>
                </a:cubicBezTo>
                <a:cubicBezTo>
                  <a:pt x="42509" y="50374"/>
                  <a:pt x="42535" y="45429"/>
                  <a:pt x="44632" y="41235"/>
                </a:cubicBezTo>
                <a:cubicBezTo>
                  <a:pt x="48300" y="33900"/>
                  <a:pt x="58280" y="20764"/>
                  <a:pt x="58280" y="20764"/>
                </a:cubicBezTo>
                <a:cubicBezTo>
                  <a:pt x="59716" y="16455"/>
                  <a:pt x="63428" y="2327"/>
                  <a:pt x="68516" y="292"/>
                </a:cubicBezTo>
                <a:cubicBezTo>
                  <a:pt x="71855" y="-1044"/>
                  <a:pt x="75340" y="2567"/>
                  <a:pt x="78752" y="3704"/>
                </a:cubicBezTo>
                <a:cubicBezTo>
                  <a:pt x="93314" y="57097"/>
                  <a:pt x="94478" y="50388"/>
                  <a:pt x="92400" y="123122"/>
                </a:cubicBezTo>
                <a:cubicBezTo>
                  <a:pt x="92071" y="134635"/>
                  <a:pt x="83749" y="175937"/>
                  <a:pt x="75340" y="187949"/>
                </a:cubicBezTo>
                <a:cubicBezTo>
                  <a:pt x="72423" y="192116"/>
                  <a:pt x="66680" y="193776"/>
                  <a:pt x="61692" y="194773"/>
                </a:cubicBezTo>
                <a:cubicBezTo>
                  <a:pt x="43710" y="198369"/>
                  <a:pt x="12788" y="203871"/>
                  <a:pt x="3689" y="201596"/>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18" name="Picture 17">
            <a:extLst>
              <a:ext uri="{FF2B5EF4-FFF2-40B4-BE49-F238E27FC236}">
                <a16:creationId xmlns:a16="http://schemas.microsoft.com/office/drawing/2014/main" id="{F7BEE949-6F42-4A28-8E09-B54B1104A76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423596" y="3212976"/>
            <a:ext cx="782685" cy="864096"/>
          </a:xfrm>
          <a:prstGeom prst="rect">
            <a:avLst/>
          </a:prstGeom>
        </p:spPr>
      </p:pic>
      <p:pic>
        <p:nvPicPr>
          <p:cNvPr id="19" name="Picture 18">
            <a:extLst>
              <a:ext uri="{FF2B5EF4-FFF2-40B4-BE49-F238E27FC236}">
                <a16:creationId xmlns:a16="http://schemas.microsoft.com/office/drawing/2014/main" id="{A7D154A3-A091-40E5-876E-74D01195FE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902024" y="1628800"/>
            <a:ext cx="994176" cy="1158786"/>
          </a:xfrm>
          <a:prstGeom prst="rect">
            <a:avLst/>
          </a:prstGeom>
        </p:spPr>
      </p:pic>
      <p:sp>
        <p:nvSpPr>
          <p:cNvPr id="21" name="Freeform: Shape 20">
            <a:extLst>
              <a:ext uri="{FF2B5EF4-FFF2-40B4-BE49-F238E27FC236}">
                <a16:creationId xmlns:a16="http://schemas.microsoft.com/office/drawing/2014/main" id="{56EB34AB-97CA-4489-8F25-95B5B273D965}"/>
              </a:ext>
            </a:extLst>
          </p:cNvPr>
          <p:cNvSpPr/>
          <p:nvPr/>
        </p:nvSpPr>
        <p:spPr bwMode="auto">
          <a:xfrm>
            <a:off x="7840308" y="2569925"/>
            <a:ext cx="87759" cy="219119"/>
          </a:xfrm>
          <a:custGeom>
            <a:avLst/>
            <a:gdLst>
              <a:gd name="connsiteX0" fmla="*/ 2850 w 87759"/>
              <a:gd name="connsiteY0" fmla="*/ 202667 h 219119"/>
              <a:gd name="connsiteX1" fmla="*/ 12647 w 87759"/>
              <a:gd name="connsiteY1" fmla="*/ 134087 h 219119"/>
              <a:gd name="connsiteX2" fmla="*/ 15913 w 87759"/>
              <a:gd name="connsiteY2" fmla="*/ 124290 h 219119"/>
              <a:gd name="connsiteX3" fmla="*/ 25710 w 87759"/>
              <a:gd name="connsiteY3" fmla="*/ 117759 h 219119"/>
              <a:gd name="connsiteX4" fmla="*/ 35507 w 87759"/>
              <a:gd name="connsiteY4" fmla="*/ 85102 h 219119"/>
              <a:gd name="connsiteX5" fmla="*/ 42039 w 87759"/>
              <a:gd name="connsiteY5" fmla="*/ 78570 h 219119"/>
              <a:gd name="connsiteX6" fmla="*/ 48570 w 87759"/>
              <a:gd name="connsiteY6" fmla="*/ 49179 h 219119"/>
              <a:gd name="connsiteX7" fmla="*/ 55102 w 87759"/>
              <a:gd name="connsiteY7" fmla="*/ 36116 h 219119"/>
              <a:gd name="connsiteX8" fmla="*/ 64899 w 87759"/>
              <a:gd name="connsiteY8" fmla="*/ 29585 h 219119"/>
              <a:gd name="connsiteX9" fmla="*/ 68164 w 87759"/>
              <a:gd name="connsiteY9" fmla="*/ 13256 h 219119"/>
              <a:gd name="connsiteX10" fmla="*/ 71430 w 87759"/>
              <a:gd name="connsiteY10" fmla="*/ 193 h 219119"/>
              <a:gd name="connsiteX11" fmla="*/ 74696 w 87759"/>
              <a:gd name="connsiteY11" fmla="*/ 9990 h 219119"/>
              <a:gd name="connsiteX12" fmla="*/ 77962 w 87759"/>
              <a:gd name="connsiteY12" fmla="*/ 55710 h 219119"/>
              <a:gd name="connsiteX13" fmla="*/ 87759 w 87759"/>
              <a:gd name="connsiteY13" fmla="*/ 111227 h 219119"/>
              <a:gd name="connsiteX14" fmla="*/ 81227 w 87759"/>
              <a:gd name="connsiteY14" fmla="*/ 192870 h 219119"/>
              <a:gd name="connsiteX15" fmla="*/ 74696 w 87759"/>
              <a:gd name="connsiteY15" fmla="*/ 215730 h 219119"/>
              <a:gd name="connsiteX16" fmla="*/ 61633 w 87759"/>
              <a:gd name="connsiteY16" fmla="*/ 218996 h 219119"/>
              <a:gd name="connsiteX17" fmla="*/ 2850 w 87759"/>
              <a:gd name="connsiteY17" fmla="*/ 202667 h 21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759" h="219119">
                <a:moveTo>
                  <a:pt x="2850" y="202667"/>
                </a:moveTo>
                <a:cubicBezTo>
                  <a:pt x="-5314" y="188515"/>
                  <a:pt x="5982" y="154081"/>
                  <a:pt x="12647" y="134087"/>
                </a:cubicBezTo>
                <a:cubicBezTo>
                  <a:pt x="13736" y="130821"/>
                  <a:pt x="13763" y="126978"/>
                  <a:pt x="15913" y="124290"/>
                </a:cubicBezTo>
                <a:cubicBezTo>
                  <a:pt x="18365" y="121225"/>
                  <a:pt x="22444" y="119936"/>
                  <a:pt x="25710" y="117759"/>
                </a:cubicBezTo>
                <a:cubicBezTo>
                  <a:pt x="27190" y="111840"/>
                  <a:pt x="32858" y="87751"/>
                  <a:pt x="35507" y="85102"/>
                </a:cubicBezTo>
                <a:lnTo>
                  <a:pt x="42039" y="78570"/>
                </a:lnTo>
                <a:cubicBezTo>
                  <a:pt x="43996" y="66824"/>
                  <a:pt x="44184" y="59412"/>
                  <a:pt x="48570" y="49179"/>
                </a:cubicBezTo>
                <a:cubicBezTo>
                  <a:pt x="50488" y="44704"/>
                  <a:pt x="51985" y="39856"/>
                  <a:pt x="55102" y="36116"/>
                </a:cubicBezTo>
                <a:cubicBezTo>
                  <a:pt x="57615" y="33101"/>
                  <a:pt x="61633" y="31762"/>
                  <a:pt x="64899" y="29585"/>
                </a:cubicBezTo>
                <a:cubicBezTo>
                  <a:pt x="65987" y="24142"/>
                  <a:pt x="66960" y="18675"/>
                  <a:pt x="68164" y="13256"/>
                </a:cubicBezTo>
                <a:cubicBezTo>
                  <a:pt x="69138" y="8874"/>
                  <a:pt x="67415" y="2200"/>
                  <a:pt x="71430" y="193"/>
                </a:cubicBezTo>
                <a:cubicBezTo>
                  <a:pt x="74509" y="-1346"/>
                  <a:pt x="73607" y="6724"/>
                  <a:pt x="74696" y="9990"/>
                </a:cubicBezTo>
                <a:cubicBezTo>
                  <a:pt x="75785" y="25230"/>
                  <a:pt x="76007" y="40557"/>
                  <a:pt x="77962" y="55710"/>
                </a:cubicBezTo>
                <a:cubicBezTo>
                  <a:pt x="80367" y="74347"/>
                  <a:pt x="87759" y="111227"/>
                  <a:pt x="87759" y="111227"/>
                </a:cubicBezTo>
                <a:cubicBezTo>
                  <a:pt x="85582" y="138441"/>
                  <a:pt x="84613" y="165780"/>
                  <a:pt x="81227" y="192870"/>
                </a:cubicBezTo>
                <a:cubicBezTo>
                  <a:pt x="80244" y="200734"/>
                  <a:pt x="79451" y="209390"/>
                  <a:pt x="74696" y="215730"/>
                </a:cubicBezTo>
                <a:cubicBezTo>
                  <a:pt x="72003" y="219321"/>
                  <a:pt x="66113" y="218716"/>
                  <a:pt x="61633" y="218996"/>
                </a:cubicBezTo>
                <a:cubicBezTo>
                  <a:pt x="48595" y="219811"/>
                  <a:pt x="11014" y="216819"/>
                  <a:pt x="2850" y="202667"/>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2" name="Picture 21">
            <a:extLst>
              <a:ext uri="{FF2B5EF4-FFF2-40B4-BE49-F238E27FC236}">
                <a16:creationId xmlns:a16="http://schemas.microsoft.com/office/drawing/2014/main" id="{429D2244-68CB-4A47-A699-DC7E3AECBE8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392144" y="2787586"/>
            <a:ext cx="864096" cy="1289486"/>
          </a:xfrm>
          <a:prstGeom prst="rect">
            <a:avLst/>
          </a:prstGeom>
        </p:spPr>
      </p:pic>
      <p:pic>
        <p:nvPicPr>
          <p:cNvPr id="23" name="Picture 22">
            <a:extLst>
              <a:ext uri="{FF2B5EF4-FFF2-40B4-BE49-F238E27FC236}">
                <a16:creationId xmlns:a16="http://schemas.microsoft.com/office/drawing/2014/main" id="{8E82AEC8-CE3D-47AC-8BBA-0BA277CDD88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867921" y="1628800"/>
            <a:ext cx="1036391" cy="1158786"/>
          </a:xfrm>
          <a:prstGeom prst="rect">
            <a:avLst/>
          </a:prstGeom>
        </p:spPr>
      </p:pic>
      <p:pic>
        <p:nvPicPr>
          <p:cNvPr id="24" name="Picture 23">
            <a:extLst>
              <a:ext uri="{FF2B5EF4-FFF2-40B4-BE49-F238E27FC236}">
                <a16:creationId xmlns:a16="http://schemas.microsoft.com/office/drawing/2014/main" id="{A451F2D0-AFD0-4FB0-A0B8-3EEE9960E8B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2791"/>
          <a:stretch/>
        </p:blipFill>
        <p:spPr>
          <a:xfrm>
            <a:off x="8328265" y="2787586"/>
            <a:ext cx="852006" cy="1289486"/>
          </a:xfrm>
          <a:prstGeom prst="rect">
            <a:avLst/>
          </a:prstGeom>
        </p:spPr>
      </p:pic>
      <p:pic>
        <p:nvPicPr>
          <p:cNvPr id="25" name="Picture 24">
            <a:extLst>
              <a:ext uri="{FF2B5EF4-FFF2-40B4-BE49-F238E27FC236}">
                <a16:creationId xmlns:a16="http://schemas.microsoft.com/office/drawing/2014/main" id="{BE2AA77D-BF52-4CF7-A433-AA6C89288FC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1758" b="-3"/>
          <a:stretch/>
        </p:blipFill>
        <p:spPr>
          <a:xfrm>
            <a:off x="7838146" y="4077072"/>
            <a:ext cx="1342109" cy="1158786"/>
          </a:xfrm>
          <a:prstGeom prst="rect">
            <a:avLst/>
          </a:prstGeom>
        </p:spPr>
      </p:pic>
      <p:sp>
        <p:nvSpPr>
          <p:cNvPr id="26" name="Freeform: Shape 25">
            <a:extLst>
              <a:ext uri="{FF2B5EF4-FFF2-40B4-BE49-F238E27FC236}">
                <a16:creationId xmlns:a16="http://schemas.microsoft.com/office/drawing/2014/main" id="{167AE5F3-CFF5-4335-BE41-0962A0820BBA}"/>
              </a:ext>
            </a:extLst>
          </p:cNvPr>
          <p:cNvSpPr/>
          <p:nvPr/>
        </p:nvSpPr>
        <p:spPr bwMode="auto">
          <a:xfrm>
            <a:off x="7814448" y="4078920"/>
            <a:ext cx="42750" cy="123051"/>
          </a:xfrm>
          <a:custGeom>
            <a:avLst/>
            <a:gdLst>
              <a:gd name="connsiteX0" fmla="*/ 7171 w 42750"/>
              <a:gd name="connsiteY0" fmla="*/ 41218 h 123051"/>
              <a:gd name="connsiteX1" fmla="*/ 14287 w 42750"/>
              <a:gd name="connsiteY1" fmla="*/ 2080 h 123051"/>
              <a:gd name="connsiteX2" fmla="*/ 32077 w 42750"/>
              <a:gd name="connsiteY2" fmla="*/ 5638 h 123051"/>
              <a:gd name="connsiteX3" fmla="*/ 42750 w 42750"/>
              <a:gd name="connsiteY3" fmla="*/ 34102 h 123051"/>
              <a:gd name="connsiteX4" fmla="*/ 39192 w 42750"/>
              <a:gd name="connsiteY4" fmla="*/ 87472 h 123051"/>
              <a:gd name="connsiteX5" fmla="*/ 32077 w 42750"/>
              <a:gd name="connsiteY5" fmla="*/ 98146 h 123051"/>
              <a:gd name="connsiteX6" fmla="*/ 21403 w 42750"/>
              <a:gd name="connsiteY6" fmla="*/ 123051 h 123051"/>
              <a:gd name="connsiteX7" fmla="*/ 7171 w 42750"/>
              <a:gd name="connsiteY7" fmla="*/ 83914 h 123051"/>
              <a:gd name="connsiteX8" fmla="*/ 55 w 42750"/>
              <a:gd name="connsiteY8" fmla="*/ 48334 h 123051"/>
              <a:gd name="connsiteX9" fmla="*/ 7171 w 42750"/>
              <a:gd name="connsiteY9" fmla="*/ 41218 h 12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50" h="123051">
                <a:moveTo>
                  <a:pt x="7171" y="41218"/>
                </a:moveTo>
                <a:cubicBezTo>
                  <a:pt x="9543" y="33509"/>
                  <a:pt x="6683" y="12943"/>
                  <a:pt x="14287" y="2080"/>
                </a:cubicBezTo>
                <a:cubicBezTo>
                  <a:pt x="17755" y="-2874"/>
                  <a:pt x="27156" y="2123"/>
                  <a:pt x="32077" y="5638"/>
                </a:cubicBezTo>
                <a:cubicBezTo>
                  <a:pt x="37738" y="9682"/>
                  <a:pt x="41262" y="28150"/>
                  <a:pt x="42750" y="34102"/>
                </a:cubicBezTo>
                <a:cubicBezTo>
                  <a:pt x="41564" y="51892"/>
                  <a:pt x="42123" y="69885"/>
                  <a:pt x="39192" y="87472"/>
                </a:cubicBezTo>
                <a:cubicBezTo>
                  <a:pt x="38489" y="91690"/>
                  <a:pt x="34198" y="94433"/>
                  <a:pt x="32077" y="98146"/>
                </a:cubicBezTo>
                <a:cubicBezTo>
                  <a:pt x="25041" y="110459"/>
                  <a:pt x="25395" y="111074"/>
                  <a:pt x="21403" y="123051"/>
                </a:cubicBezTo>
                <a:cubicBezTo>
                  <a:pt x="13250" y="90440"/>
                  <a:pt x="19712" y="102725"/>
                  <a:pt x="7171" y="83914"/>
                </a:cubicBezTo>
                <a:cubicBezTo>
                  <a:pt x="6870" y="81805"/>
                  <a:pt x="4571" y="55109"/>
                  <a:pt x="55" y="48334"/>
                </a:cubicBezTo>
                <a:cubicBezTo>
                  <a:pt x="-603" y="47347"/>
                  <a:pt x="4799" y="48927"/>
                  <a:pt x="7171" y="41218"/>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7" name="Picture 26">
            <a:extLst>
              <a:ext uri="{FF2B5EF4-FFF2-40B4-BE49-F238E27FC236}">
                <a16:creationId xmlns:a16="http://schemas.microsoft.com/office/drawing/2014/main" id="{8458E3D1-D029-47B7-A2C6-F6487F55B46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3"/>
          <a:stretch/>
        </p:blipFill>
        <p:spPr>
          <a:xfrm>
            <a:off x="6866400" y="4077072"/>
            <a:ext cx="991872" cy="1158786"/>
          </a:xfrm>
          <a:prstGeom prst="rect">
            <a:avLst/>
          </a:prstGeom>
        </p:spPr>
      </p:pic>
      <p:sp>
        <p:nvSpPr>
          <p:cNvPr id="28" name="Freeform: Shape 27">
            <a:extLst>
              <a:ext uri="{FF2B5EF4-FFF2-40B4-BE49-F238E27FC236}">
                <a16:creationId xmlns:a16="http://schemas.microsoft.com/office/drawing/2014/main" id="{2552F3E9-0221-41B8-A6D7-DEA1A206887E}"/>
              </a:ext>
            </a:extLst>
          </p:cNvPr>
          <p:cNvSpPr/>
          <p:nvPr/>
        </p:nvSpPr>
        <p:spPr bwMode="auto">
          <a:xfrm>
            <a:off x="6801936" y="4027150"/>
            <a:ext cx="99494" cy="222678"/>
          </a:xfrm>
          <a:custGeom>
            <a:avLst/>
            <a:gdLst>
              <a:gd name="connsiteX0" fmla="*/ 99494 w 99494"/>
              <a:gd name="connsiteY0" fmla="*/ 37903 h 222678"/>
              <a:gd name="connsiteX1" fmla="*/ 94756 w 99494"/>
              <a:gd name="connsiteY1" fmla="*/ 94757 h 222678"/>
              <a:gd name="connsiteX2" fmla="*/ 80543 w 99494"/>
              <a:gd name="connsiteY2" fmla="*/ 194251 h 222678"/>
              <a:gd name="connsiteX3" fmla="*/ 71067 w 99494"/>
              <a:gd name="connsiteY3" fmla="*/ 208465 h 222678"/>
              <a:gd name="connsiteX4" fmla="*/ 42640 w 99494"/>
              <a:gd name="connsiteY4" fmla="*/ 222678 h 222678"/>
              <a:gd name="connsiteX5" fmla="*/ 4738 w 99494"/>
              <a:gd name="connsiteY5" fmla="*/ 217940 h 222678"/>
              <a:gd name="connsiteX6" fmla="*/ 0 w 99494"/>
              <a:gd name="connsiteY6" fmla="*/ 203727 h 222678"/>
              <a:gd name="connsiteX7" fmla="*/ 9475 w 99494"/>
              <a:gd name="connsiteY7" fmla="*/ 161086 h 222678"/>
              <a:gd name="connsiteX8" fmla="*/ 18951 w 99494"/>
              <a:gd name="connsiteY8" fmla="*/ 146873 h 222678"/>
              <a:gd name="connsiteX9" fmla="*/ 33165 w 99494"/>
              <a:gd name="connsiteY9" fmla="*/ 94757 h 222678"/>
              <a:gd name="connsiteX10" fmla="*/ 37902 w 99494"/>
              <a:gd name="connsiteY10" fmla="*/ 61592 h 222678"/>
              <a:gd name="connsiteX11" fmla="*/ 42640 w 99494"/>
              <a:gd name="connsiteY11" fmla="*/ 0 h 2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494" h="222678">
                <a:moveTo>
                  <a:pt x="99494" y="37903"/>
                </a:moveTo>
                <a:cubicBezTo>
                  <a:pt x="97915" y="56854"/>
                  <a:pt x="96161" y="75792"/>
                  <a:pt x="94756" y="94757"/>
                </a:cubicBezTo>
                <a:cubicBezTo>
                  <a:pt x="93725" y="108675"/>
                  <a:pt x="95686" y="171536"/>
                  <a:pt x="80543" y="194251"/>
                </a:cubicBezTo>
                <a:cubicBezTo>
                  <a:pt x="77384" y="198989"/>
                  <a:pt x="75094" y="204438"/>
                  <a:pt x="71067" y="208465"/>
                </a:cubicBezTo>
                <a:cubicBezTo>
                  <a:pt x="61883" y="217649"/>
                  <a:pt x="54199" y="218825"/>
                  <a:pt x="42640" y="222678"/>
                </a:cubicBezTo>
                <a:cubicBezTo>
                  <a:pt x="30006" y="221099"/>
                  <a:pt x="16373" y="223111"/>
                  <a:pt x="4738" y="217940"/>
                </a:cubicBezTo>
                <a:cubicBezTo>
                  <a:pt x="174" y="215912"/>
                  <a:pt x="0" y="208721"/>
                  <a:pt x="0" y="203727"/>
                </a:cubicBezTo>
                <a:cubicBezTo>
                  <a:pt x="0" y="196455"/>
                  <a:pt x="4591" y="170855"/>
                  <a:pt x="9475" y="161086"/>
                </a:cubicBezTo>
                <a:cubicBezTo>
                  <a:pt x="12021" y="155993"/>
                  <a:pt x="15792" y="151611"/>
                  <a:pt x="18951" y="146873"/>
                </a:cubicBezTo>
                <a:cubicBezTo>
                  <a:pt x="24733" y="129528"/>
                  <a:pt x="30495" y="113453"/>
                  <a:pt x="33165" y="94757"/>
                </a:cubicBezTo>
                <a:cubicBezTo>
                  <a:pt x="34744" y="83702"/>
                  <a:pt x="36597" y="72683"/>
                  <a:pt x="37902" y="61592"/>
                </a:cubicBezTo>
                <a:cubicBezTo>
                  <a:pt x="43111" y="17308"/>
                  <a:pt x="42640" y="27754"/>
                  <a:pt x="42640" y="0"/>
                </a:cubicBezTo>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9" name="Picture 28">
            <a:extLst>
              <a:ext uri="{FF2B5EF4-FFF2-40B4-BE49-F238E27FC236}">
                <a16:creationId xmlns:a16="http://schemas.microsoft.com/office/drawing/2014/main" id="{E8E68F8F-D2F7-4DC9-B9EF-0DACD748963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3"/>
          <a:stretch/>
        </p:blipFill>
        <p:spPr>
          <a:xfrm>
            <a:off x="5879976" y="4077072"/>
            <a:ext cx="1021454" cy="1158786"/>
          </a:xfrm>
          <a:prstGeom prst="rect">
            <a:avLst/>
          </a:prstGeom>
        </p:spPr>
      </p:pic>
      <p:sp>
        <p:nvSpPr>
          <p:cNvPr id="31" name="Freeform: Shape 30">
            <a:extLst>
              <a:ext uri="{FF2B5EF4-FFF2-40B4-BE49-F238E27FC236}">
                <a16:creationId xmlns:a16="http://schemas.microsoft.com/office/drawing/2014/main" id="{63279D13-B988-474C-B771-D1FAD8E7C3A0}"/>
              </a:ext>
            </a:extLst>
          </p:cNvPr>
          <p:cNvSpPr/>
          <p:nvPr/>
        </p:nvSpPr>
        <p:spPr bwMode="auto">
          <a:xfrm>
            <a:off x="5840401" y="4079267"/>
            <a:ext cx="105473" cy="243941"/>
          </a:xfrm>
          <a:custGeom>
            <a:avLst/>
            <a:gdLst>
              <a:gd name="connsiteX0" fmla="*/ 104495 w 105473"/>
              <a:gd name="connsiteY0" fmla="*/ 18952 h 243941"/>
              <a:gd name="connsiteX1" fmla="*/ 95019 w 105473"/>
              <a:gd name="connsiteY1" fmla="*/ 75806 h 243941"/>
              <a:gd name="connsiteX2" fmla="*/ 85544 w 105473"/>
              <a:gd name="connsiteY2" fmla="*/ 118446 h 243941"/>
              <a:gd name="connsiteX3" fmla="*/ 76068 w 105473"/>
              <a:gd name="connsiteY3" fmla="*/ 132659 h 243941"/>
              <a:gd name="connsiteX4" fmla="*/ 66592 w 105473"/>
              <a:gd name="connsiteY4" fmla="*/ 198989 h 243941"/>
              <a:gd name="connsiteX5" fmla="*/ 61854 w 105473"/>
              <a:gd name="connsiteY5" fmla="*/ 222678 h 243941"/>
              <a:gd name="connsiteX6" fmla="*/ 57117 w 105473"/>
              <a:gd name="connsiteY6" fmla="*/ 236892 h 243941"/>
              <a:gd name="connsiteX7" fmla="*/ 42903 w 105473"/>
              <a:gd name="connsiteY7" fmla="*/ 241629 h 243941"/>
              <a:gd name="connsiteX8" fmla="*/ 263 w 105473"/>
              <a:gd name="connsiteY8" fmla="*/ 236892 h 243941"/>
              <a:gd name="connsiteX9" fmla="*/ 9738 w 105473"/>
              <a:gd name="connsiteY9" fmla="*/ 75806 h 243941"/>
              <a:gd name="connsiteX10" fmla="*/ 14476 w 105473"/>
              <a:gd name="connsiteY10" fmla="*/ 61592 h 243941"/>
              <a:gd name="connsiteX11" fmla="*/ 23952 w 105473"/>
              <a:gd name="connsiteY11" fmla="*/ 42641 h 243941"/>
              <a:gd name="connsiteX12" fmla="*/ 33427 w 105473"/>
              <a:gd name="connsiteY12" fmla="*/ 18952 h 243941"/>
              <a:gd name="connsiteX13" fmla="*/ 61854 w 105473"/>
              <a:gd name="connsiteY13" fmla="*/ 0 h 243941"/>
              <a:gd name="connsiteX14" fmla="*/ 104495 w 105473"/>
              <a:gd name="connsiteY14" fmla="*/ 23689 h 243941"/>
              <a:gd name="connsiteX15" fmla="*/ 104495 w 105473"/>
              <a:gd name="connsiteY15" fmla="*/ 18952 h 24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73" h="243941">
                <a:moveTo>
                  <a:pt x="104495" y="18952"/>
                </a:moveTo>
                <a:cubicBezTo>
                  <a:pt x="102916" y="27638"/>
                  <a:pt x="102855" y="24872"/>
                  <a:pt x="95019" y="75806"/>
                </a:cubicBezTo>
                <a:cubicBezTo>
                  <a:pt x="93403" y="86311"/>
                  <a:pt x="91268" y="106997"/>
                  <a:pt x="85544" y="118446"/>
                </a:cubicBezTo>
                <a:cubicBezTo>
                  <a:pt x="82998" y="123539"/>
                  <a:pt x="79227" y="127921"/>
                  <a:pt x="76068" y="132659"/>
                </a:cubicBezTo>
                <a:cubicBezTo>
                  <a:pt x="64922" y="166096"/>
                  <a:pt x="74896" y="132557"/>
                  <a:pt x="66592" y="198989"/>
                </a:cubicBezTo>
                <a:cubicBezTo>
                  <a:pt x="65593" y="206980"/>
                  <a:pt x="63807" y="214866"/>
                  <a:pt x="61854" y="222678"/>
                </a:cubicBezTo>
                <a:cubicBezTo>
                  <a:pt x="60643" y="227523"/>
                  <a:pt x="60648" y="233361"/>
                  <a:pt x="57117" y="236892"/>
                </a:cubicBezTo>
                <a:cubicBezTo>
                  <a:pt x="53586" y="240423"/>
                  <a:pt x="47641" y="240050"/>
                  <a:pt x="42903" y="241629"/>
                </a:cubicBezTo>
                <a:cubicBezTo>
                  <a:pt x="28690" y="240050"/>
                  <a:pt x="4961" y="250399"/>
                  <a:pt x="263" y="236892"/>
                </a:cubicBezTo>
                <a:cubicBezTo>
                  <a:pt x="-1514" y="231782"/>
                  <a:pt x="6148" y="102735"/>
                  <a:pt x="9738" y="75806"/>
                </a:cubicBezTo>
                <a:cubicBezTo>
                  <a:pt x="10398" y="70856"/>
                  <a:pt x="12509" y="66182"/>
                  <a:pt x="14476" y="61592"/>
                </a:cubicBezTo>
                <a:cubicBezTo>
                  <a:pt x="17258" y="55100"/>
                  <a:pt x="21084" y="49095"/>
                  <a:pt x="23952" y="42641"/>
                </a:cubicBezTo>
                <a:cubicBezTo>
                  <a:pt x="27406" y="34869"/>
                  <a:pt x="27777" y="25308"/>
                  <a:pt x="33427" y="18952"/>
                </a:cubicBezTo>
                <a:cubicBezTo>
                  <a:pt x="40993" y="10440"/>
                  <a:pt x="61854" y="0"/>
                  <a:pt x="61854" y="0"/>
                </a:cubicBezTo>
                <a:cubicBezTo>
                  <a:pt x="94002" y="4593"/>
                  <a:pt x="95089" y="-4527"/>
                  <a:pt x="104495" y="23689"/>
                </a:cubicBezTo>
                <a:cubicBezTo>
                  <a:pt x="105494" y="26686"/>
                  <a:pt x="106074" y="10266"/>
                  <a:pt x="104495" y="18952"/>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32" name="Picture 31">
            <a:extLst>
              <a:ext uri="{FF2B5EF4-FFF2-40B4-BE49-F238E27FC236}">
                <a16:creationId xmlns:a16="http://schemas.microsoft.com/office/drawing/2014/main" id="{6FF3D100-74F9-43D8-B508-9E0045A8268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3"/>
          <a:stretch/>
        </p:blipFill>
        <p:spPr>
          <a:xfrm>
            <a:off x="4927666" y="4077072"/>
            <a:ext cx="1002020" cy="1158786"/>
          </a:xfrm>
          <a:prstGeom prst="rect">
            <a:avLst/>
          </a:prstGeom>
        </p:spPr>
      </p:pic>
      <p:sp>
        <p:nvSpPr>
          <p:cNvPr id="34" name="Freeform: Shape 33">
            <a:extLst>
              <a:ext uri="{FF2B5EF4-FFF2-40B4-BE49-F238E27FC236}">
                <a16:creationId xmlns:a16="http://schemas.microsoft.com/office/drawing/2014/main" id="{586DE8E9-716D-4E06-A67A-4C9BEAB509E9}"/>
              </a:ext>
            </a:extLst>
          </p:cNvPr>
          <p:cNvSpPr/>
          <p:nvPr/>
        </p:nvSpPr>
        <p:spPr bwMode="auto">
          <a:xfrm>
            <a:off x="4890000" y="4088130"/>
            <a:ext cx="84266" cy="201930"/>
          </a:xfrm>
          <a:custGeom>
            <a:avLst/>
            <a:gdLst>
              <a:gd name="connsiteX0" fmla="*/ 27116 w 84266"/>
              <a:gd name="connsiteY0" fmla="*/ 41910 h 201930"/>
              <a:gd name="connsiteX1" fmla="*/ 42356 w 84266"/>
              <a:gd name="connsiteY1" fmla="*/ 3810 h 201930"/>
              <a:gd name="connsiteX2" fmla="*/ 69026 w 84266"/>
              <a:gd name="connsiteY2" fmla="*/ 0 h 201930"/>
              <a:gd name="connsiteX3" fmla="*/ 80456 w 84266"/>
              <a:gd name="connsiteY3" fmla="*/ 7620 h 201930"/>
              <a:gd name="connsiteX4" fmla="*/ 84266 w 84266"/>
              <a:gd name="connsiteY4" fmla="*/ 22860 h 201930"/>
              <a:gd name="connsiteX5" fmla="*/ 80456 w 84266"/>
              <a:gd name="connsiteY5" fmla="*/ 83820 h 201930"/>
              <a:gd name="connsiteX6" fmla="*/ 72836 w 84266"/>
              <a:gd name="connsiteY6" fmla="*/ 118110 h 201930"/>
              <a:gd name="connsiteX7" fmla="*/ 65216 w 84266"/>
              <a:gd name="connsiteY7" fmla="*/ 129540 h 201930"/>
              <a:gd name="connsiteX8" fmla="*/ 57596 w 84266"/>
              <a:gd name="connsiteY8" fmla="*/ 152400 h 201930"/>
              <a:gd name="connsiteX9" fmla="*/ 49976 w 84266"/>
              <a:gd name="connsiteY9" fmla="*/ 163830 h 201930"/>
              <a:gd name="connsiteX10" fmla="*/ 46166 w 84266"/>
              <a:gd name="connsiteY10" fmla="*/ 175260 h 201930"/>
              <a:gd name="connsiteX11" fmla="*/ 34736 w 84266"/>
              <a:gd name="connsiteY11" fmla="*/ 201930 h 201930"/>
              <a:gd name="connsiteX12" fmla="*/ 4256 w 84266"/>
              <a:gd name="connsiteY12" fmla="*/ 186690 h 201930"/>
              <a:gd name="connsiteX13" fmla="*/ 446 w 84266"/>
              <a:gd name="connsiteY13" fmla="*/ 163830 h 201930"/>
              <a:gd name="connsiteX14" fmla="*/ 27116 w 84266"/>
              <a:gd name="connsiteY14" fmla="*/ 41910 h 20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266" h="201930">
                <a:moveTo>
                  <a:pt x="27116" y="41910"/>
                </a:moveTo>
                <a:cubicBezTo>
                  <a:pt x="34101" y="15240"/>
                  <a:pt x="26192" y="10275"/>
                  <a:pt x="42356" y="3810"/>
                </a:cubicBezTo>
                <a:cubicBezTo>
                  <a:pt x="50694" y="475"/>
                  <a:pt x="60136" y="1270"/>
                  <a:pt x="69026" y="0"/>
                </a:cubicBezTo>
                <a:cubicBezTo>
                  <a:pt x="72836" y="2540"/>
                  <a:pt x="77916" y="3810"/>
                  <a:pt x="80456" y="7620"/>
                </a:cubicBezTo>
                <a:cubicBezTo>
                  <a:pt x="83361" y="11977"/>
                  <a:pt x="84266" y="17624"/>
                  <a:pt x="84266" y="22860"/>
                </a:cubicBezTo>
                <a:cubicBezTo>
                  <a:pt x="84266" y="43220"/>
                  <a:pt x="82299" y="63544"/>
                  <a:pt x="80456" y="83820"/>
                </a:cubicBezTo>
                <a:cubicBezTo>
                  <a:pt x="79806" y="90974"/>
                  <a:pt x="77103" y="109576"/>
                  <a:pt x="72836" y="118110"/>
                </a:cubicBezTo>
                <a:cubicBezTo>
                  <a:pt x="70788" y="122206"/>
                  <a:pt x="67076" y="125356"/>
                  <a:pt x="65216" y="129540"/>
                </a:cubicBezTo>
                <a:cubicBezTo>
                  <a:pt x="61954" y="136880"/>
                  <a:pt x="62051" y="145717"/>
                  <a:pt x="57596" y="152400"/>
                </a:cubicBezTo>
                <a:cubicBezTo>
                  <a:pt x="55056" y="156210"/>
                  <a:pt x="52024" y="159734"/>
                  <a:pt x="49976" y="163830"/>
                </a:cubicBezTo>
                <a:cubicBezTo>
                  <a:pt x="48180" y="167422"/>
                  <a:pt x="47658" y="171531"/>
                  <a:pt x="46166" y="175260"/>
                </a:cubicBezTo>
                <a:cubicBezTo>
                  <a:pt x="42574" y="184240"/>
                  <a:pt x="38546" y="193040"/>
                  <a:pt x="34736" y="201930"/>
                </a:cubicBezTo>
                <a:cubicBezTo>
                  <a:pt x="24576" y="196850"/>
                  <a:pt x="11855" y="195133"/>
                  <a:pt x="4256" y="186690"/>
                </a:cubicBezTo>
                <a:cubicBezTo>
                  <a:pt x="-912" y="180948"/>
                  <a:pt x="-196" y="171528"/>
                  <a:pt x="446" y="163830"/>
                </a:cubicBezTo>
                <a:cubicBezTo>
                  <a:pt x="5205" y="106725"/>
                  <a:pt x="20131" y="68580"/>
                  <a:pt x="27116" y="41910"/>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35" name="Picture 34">
            <a:extLst>
              <a:ext uri="{FF2B5EF4-FFF2-40B4-BE49-F238E27FC236}">
                <a16:creationId xmlns:a16="http://schemas.microsoft.com/office/drawing/2014/main" id="{24A32CB6-E89D-4DC6-99D7-11F7A8329E3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3"/>
          <a:stretch/>
        </p:blipFill>
        <p:spPr>
          <a:xfrm>
            <a:off x="3921600" y="4077072"/>
            <a:ext cx="1071966" cy="1158786"/>
          </a:xfrm>
          <a:prstGeom prst="rect">
            <a:avLst/>
          </a:prstGeom>
        </p:spPr>
      </p:pic>
      <p:sp>
        <p:nvSpPr>
          <p:cNvPr id="36" name="Freeform: Shape 35">
            <a:extLst>
              <a:ext uri="{FF2B5EF4-FFF2-40B4-BE49-F238E27FC236}">
                <a16:creationId xmlns:a16="http://schemas.microsoft.com/office/drawing/2014/main" id="{043D1C52-605C-4251-9EDB-EDB8F130461C}"/>
              </a:ext>
            </a:extLst>
          </p:cNvPr>
          <p:cNvSpPr/>
          <p:nvPr/>
        </p:nvSpPr>
        <p:spPr bwMode="auto">
          <a:xfrm>
            <a:off x="3847965" y="4085968"/>
            <a:ext cx="160010" cy="304800"/>
          </a:xfrm>
          <a:custGeom>
            <a:avLst/>
            <a:gdLst>
              <a:gd name="connsiteX0" fmla="*/ 11462 w 160010"/>
              <a:gd name="connsiteY0" fmla="*/ 210064 h 304800"/>
              <a:gd name="connsiteX1" fmla="*/ 114435 w 160010"/>
              <a:gd name="connsiteY1" fmla="*/ 37070 h 304800"/>
              <a:gd name="connsiteX2" fmla="*/ 122673 w 160010"/>
              <a:gd name="connsiteY2" fmla="*/ 24713 h 304800"/>
              <a:gd name="connsiteX3" fmla="*/ 126792 w 160010"/>
              <a:gd name="connsiteY3" fmla="*/ 12356 h 304800"/>
              <a:gd name="connsiteX4" fmla="*/ 151505 w 160010"/>
              <a:gd name="connsiteY4" fmla="*/ 0 h 304800"/>
              <a:gd name="connsiteX5" fmla="*/ 159743 w 160010"/>
              <a:gd name="connsiteY5" fmla="*/ 12356 h 304800"/>
              <a:gd name="connsiteX6" fmla="*/ 155624 w 160010"/>
              <a:gd name="connsiteY6" fmla="*/ 86497 h 304800"/>
              <a:gd name="connsiteX7" fmla="*/ 151505 w 160010"/>
              <a:gd name="connsiteY7" fmla="*/ 98854 h 304800"/>
              <a:gd name="connsiteX8" fmla="*/ 147386 w 160010"/>
              <a:gd name="connsiteY8" fmla="*/ 123567 h 304800"/>
              <a:gd name="connsiteX9" fmla="*/ 143267 w 160010"/>
              <a:gd name="connsiteY9" fmla="*/ 135924 h 304800"/>
              <a:gd name="connsiteX10" fmla="*/ 135030 w 160010"/>
              <a:gd name="connsiteY10" fmla="*/ 164756 h 304800"/>
              <a:gd name="connsiteX11" fmla="*/ 126792 w 160010"/>
              <a:gd name="connsiteY11" fmla="*/ 205946 h 304800"/>
              <a:gd name="connsiteX12" fmla="*/ 114435 w 160010"/>
              <a:gd name="connsiteY12" fmla="*/ 243016 h 304800"/>
              <a:gd name="connsiteX13" fmla="*/ 110316 w 160010"/>
              <a:gd name="connsiteY13" fmla="*/ 255373 h 304800"/>
              <a:gd name="connsiteX14" fmla="*/ 102078 w 160010"/>
              <a:gd name="connsiteY14" fmla="*/ 284205 h 304800"/>
              <a:gd name="connsiteX15" fmla="*/ 77365 w 160010"/>
              <a:gd name="connsiteY15" fmla="*/ 304800 h 304800"/>
              <a:gd name="connsiteX16" fmla="*/ 48532 w 160010"/>
              <a:gd name="connsiteY16" fmla="*/ 300681 h 304800"/>
              <a:gd name="connsiteX17" fmla="*/ 40294 w 160010"/>
              <a:gd name="connsiteY17" fmla="*/ 284205 h 304800"/>
              <a:gd name="connsiteX18" fmla="*/ 23819 w 160010"/>
              <a:gd name="connsiteY18" fmla="*/ 259491 h 304800"/>
              <a:gd name="connsiteX19" fmla="*/ 11462 w 160010"/>
              <a:gd name="connsiteY19" fmla="*/ 21006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0010" h="304800">
                <a:moveTo>
                  <a:pt x="11462" y="210064"/>
                </a:moveTo>
                <a:cubicBezTo>
                  <a:pt x="26565" y="172994"/>
                  <a:pt x="79909" y="94614"/>
                  <a:pt x="114435" y="37070"/>
                </a:cubicBezTo>
                <a:cubicBezTo>
                  <a:pt x="116982" y="32825"/>
                  <a:pt x="120459" y="29141"/>
                  <a:pt x="122673" y="24713"/>
                </a:cubicBezTo>
                <a:cubicBezTo>
                  <a:pt x="124615" y="20830"/>
                  <a:pt x="124080" y="15746"/>
                  <a:pt x="126792" y="12356"/>
                </a:cubicBezTo>
                <a:cubicBezTo>
                  <a:pt x="132600" y="5097"/>
                  <a:pt x="143364" y="2713"/>
                  <a:pt x="151505" y="0"/>
                </a:cubicBezTo>
                <a:cubicBezTo>
                  <a:pt x="154251" y="4119"/>
                  <a:pt x="159508" y="7411"/>
                  <a:pt x="159743" y="12356"/>
                </a:cubicBezTo>
                <a:cubicBezTo>
                  <a:pt x="160920" y="37080"/>
                  <a:pt x="157971" y="61857"/>
                  <a:pt x="155624" y="86497"/>
                </a:cubicBezTo>
                <a:cubicBezTo>
                  <a:pt x="155212" y="90819"/>
                  <a:pt x="152447" y="94616"/>
                  <a:pt x="151505" y="98854"/>
                </a:cubicBezTo>
                <a:cubicBezTo>
                  <a:pt x="149693" y="107006"/>
                  <a:pt x="149198" y="115415"/>
                  <a:pt x="147386" y="123567"/>
                </a:cubicBezTo>
                <a:cubicBezTo>
                  <a:pt x="146444" y="127805"/>
                  <a:pt x="144460" y="131749"/>
                  <a:pt x="143267" y="135924"/>
                </a:cubicBezTo>
                <a:cubicBezTo>
                  <a:pt x="132927" y="172119"/>
                  <a:pt x="144904" y="135137"/>
                  <a:pt x="135030" y="164756"/>
                </a:cubicBezTo>
                <a:cubicBezTo>
                  <a:pt x="132247" y="181455"/>
                  <a:pt x="131400" y="190585"/>
                  <a:pt x="126792" y="205946"/>
                </a:cubicBezTo>
                <a:cubicBezTo>
                  <a:pt x="123049" y="218422"/>
                  <a:pt x="118554" y="230659"/>
                  <a:pt x="114435" y="243016"/>
                </a:cubicBezTo>
                <a:cubicBezTo>
                  <a:pt x="113062" y="247135"/>
                  <a:pt x="111369" y="251161"/>
                  <a:pt x="110316" y="255373"/>
                </a:cubicBezTo>
                <a:cubicBezTo>
                  <a:pt x="109767" y="257570"/>
                  <a:pt x="104441" y="280660"/>
                  <a:pt x="102078" y="284205"/>
                </a:cubicBezTo>
                <a:cubicBezTo>
                  <a:pt x="95736" y="293718"/>
                  <a:pt x="86482" y="298722"/>
                  <a:pt x="77365" y="304800"/>
                </a:cubicBezTo>
                <a:cubicBezTo>
                  <a:pt x="67754" y="303427"/>
                  <a:pt x="57019" y="305396"/>
                  <a:pt x="48532" y="300681"/>
                </a:cubicBezTo>
                <a:cubicBezTo>
                  <a:pt x="43164" y="297699"/>
                  <a:pt x="43453" y="289470"/>
                  <a:pt x="40294" y="284205"/>
                </a:cubicBezTo>
                <a:cubicBezTo>
                  <a:pt x="35200" y="275715"/>
                  <a:pt x="32057" y="264983"/>
                  <a:pt x="23819" y="259491"/>
                </a:cubicBezTo>
                <a:cubicBezTo>
                  <a:pt x="-7750" y="238447"/>
                  <a:pt x="-3641" y="247134"/>
                  <a:pt x="11462" y="210064"/>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37" name="Picture 36">
            <a:extLst>
              <a:ext uri="{FF2B5EF4-FFF2-40B4-BE49-F238E27FC236}">
                <a16:creationId xmlns:a16="http://schemas.microsoft.com/office/drawing/2014/main" id="{29EE1E7E-89B0-4A6A-8A1F-B71A6C33E036}"/>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826" b="-3"/>
          <a:stretch/>
        </p:blipFill>
        <p:spPr>
          <a:xfrm>
            <a:off x="3008582" y="4077072"/>
            <a:ext cx="1006066" cy="1158786"/>
          </a:xfrm>
          <a:prstGeom prst="rect">
            <a:avLst/>
          </a:prstGeom>
        </p:spPr>
      </p:pic>
      <p:cxnSp>
        <p:nvCxnSpPr>
          <p:cNvPr id="39" name="Straight Connector 38">
            <a:extLst>
              <a:ext uri="{FF2B5EF4-FFF2-40B4-BE49-F238E27FC236}">
                <a16:creationId xmlns:a16="http://schemas.microsoft.com/office/drawing/2014/main" id="{4A8A62D9-60A5-46D1-B019-170686852DF4}"/>
              </a:ext>
            </a:extLst>
          </p:cNvPr>
          <p:cNvCxnSpPr/>
          <p:nvPr/>
        </p:nvCxnSpPr>
        <p:spPr bwMode="auto">
          <a:xfrm>
            <a:off x="3287688" y="5173200"/>
            <a:ext cx="6120680" cy="0"/>
          </a:xfrm>
          <a:prstGeom prst="line">
            <a:avLst/>
          </a:prstGeom>
          <a:ln>
            <a:solidFill>
              <a:schemeClr val="bg1"/>
            </a:solidFill>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56643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0"/>
                                        </p:tgtEl>
                                      </p:cBhvr>
                                    </p:animEffect>
                                    <p:set>
                                      <p:cBhvr>
                                        <p:cTn id="97" dur="1" fill="hold">
                                          <p:stCondLst>
                                            <p:cond delay="499"/>
                                          </p:stCondLst>
                                        </p:cTn>
                                        <p:tgtEl>
                                          <p:spTgt spid="10"/>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fade">
                                      <p:cBhvr>
                                        <p:cTn id="124" dur="500"/>
                                        <p:tgtEl>
                                          <p:spTgt spid="1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500"/>
                                        <p:tgtEl>
                                          <p:spTgt spid="29"/>
                                        </p:tgtEl>
                                      </p:cBhvr>
                                    </p:animEffec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fade">
                                      <p:cBhvr>
                                        <p:cTn id="133" dur="500"/>
                                        <p:tgtEl>
                                          <p:spTgt spid="1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fade">
                                      <p:cBhvr>
                                        <p:cTn id="138" dur="500"/>
                                        <p:tgtEl>
                                          <p:spTgt spid="32"/>
                                        </p:tgtEl>
                                      </p:cBhvr>
                                    </p:animEffect>
                                  </p:childTnLst>
                                </p:cTn>
                              </p:par>
                            </p:childTnLst>
                          </p:cTn>
                        </p:par>
                        <p:par>
                          <p:cTn id="139" fill="hold">
                            <p:stCondLst>
                              <p:cond delay="500"/>
                            </p:stCondLst>
                            <p:childTnLst>
                              <p:par>
                                <p:cTn id="140" presetID="10" presetClass="entr" presetSubtype="0" fill="hold"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fade">
                                      <p:cBhvr>
                                        <p:cTn id="142" dur="500"/>
                                        <p:tgtEl>
                                          <p:spTgt spid="1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500"/>
                                        <p:tgtEl>
                                          <p:spTgt spid="35"/>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fade">
                                      <p:cBhvr>
                                        <p:cTn id="151" dur="500"/>
                                        <p:tgtEl>
                                          <p:spTgt spid="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fade">
                                      <p:cBhvr>
                                        <p:cTn id="1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7"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1.3 Composition: 0–5 – step 6:3</a:t>
            </a:r>
          </a:p>
        </p:txBody>
      </p:sp>
      <p:pic>
        <p:nvPicPr>
          <p:cNvPr id="5" name="Picture 4">
            <a:extLst>
              <a:ext uri="{FF2B5EF4-FFF2-40B4-BE49-F238E27FC236}">
                <a16:creationId xmlns:a16="http://schemas.microsoft.com/office/drawing/2014/main" id="{E3EAE936-7EDC-494E-91C0-2F0B23DDC5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2996952"/>
            <a:ext cx="6135088" cy="720081"/>
          </a:xfrm>
          <a:prstGeom prst="rect">
            <a:avLst/>
          </a:prstGeom>
        </p:spPr>
      </p:pic>
      <p:sp>
        <p:nvSpPr>
          <p:cNvPr id="6" name="Rectangle 5">
            <a:extLst>
              <a:ext uri="{FF2B5EF4-FFF2-40B4-BE49-F238E27FC236}">
                <a16:creationId xmlns:a16="http://schemas.microsoft.com/office/drawing/2014/main" id="{B0EB9088-B4FE-4059-A775-BFF06A43E516}"/>
              </a:ext>
            </a:extLst>
          </p:cNvPr>
          <p:cNvSpPr/>
          <p:nvPr/>
        </p:nvSpPr>
        <p:spPr bwMode="auto">
          <a:xfrm>
            <a:off x="3935760" y="3429000"/>
            <a:ext cx="288032"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8" name="Rectangle 37">
            <a:extLst>
              <a:ext uri="{FF2B5EF4-FFF2-40B4-BE49-F238E27FC236}">
                <a16:creationId xmlns:a16="http://schemas.microsoft.com/office/drawing/2014/main" id="{4E3A3095-C289-4BFE-9E98-75A5F26835DC}"/>
              </a:ext>
            </a:extLst>
          </p:cNvPr>
          <p:cNvSpPr/>
          <p:nvPr/>
        </p:nvSpPr>
        <p:spPr bwMode="auto">
          <a:xfrm>
            <a:off x="4943872" y="3429000"/>
            <a:ext cx="288032"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0" name="Rectangle 39">
            <a:extLst>
              <a:ext uri="{FF2B5EF4-FFF2-40B4-BE49-F238E27FC236}">
                <a16:creationId xmlns:a16="http://schemas.microsoft.com/office/drawing/2014/main" id="{753A0335-2AC2-4BBE-B43D-99EE35DF99D8}"/>
              </a:ext>
            </a:extLst>
          </p:cNvPr>
          <p:cNvSpPr/>
          <p:nvPr/>
        </p:nvSpPr>
        <p:spPr bwMode="auto">
          <a:xfrm>
            <a:off x="5951984" y="3429000"/>
            <a:ext cx="288032"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1" name="Rectangle 40">
            <a:extLst>
              <a:ext uri="{FF2B5EF4-FFF2-40B4-BE49-F238E27FC236}">
                <a16:creationId xmlns:a16="http://schemas.microsoft.com/office/drawing/2014/main" id="{5BC8D49A-94A9-419E-8DB0-2E654A0EA0B0}"/>
              </a:ext>
            </a:extLst>
          </p:cNvPr>
          <p:cNvSpPr/>
          <p:nvPr/>
        </p:nvSpPr>
        <p:spPr bwMode="auto">
          <a:xfrm>
            <a:off x="6960096" y="3429000"/>
            <a:ext cx="288032"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2" name="Rectangle 41">
            <a:extLst>
              <a:ext uri="{FF2B5EF4-FFF2-40B4-BE49-F238E27FC236}">
                <a16:creationId xmlns:a16="http://schemas.microsoft.com/office/drawing/2014/main" id="{D8C7C336-929F-4DA3-B190-DB26F83B4919}"/>
              </a:ext>
            </a:extLst>
          </p:cNvPr>
          <p:cNvSpPr/>
          <p:nvPr/>
        </p:nvSpPr>
        <p:spPr bwMode="auto">
          <a:xfrm>
            <a:off x="7968208" y="3429000"/>
            <a:ext cx="288032"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4" name="Picture 43">
            <a:extLst>
              <a:ext uri="{FF2B5EF4-FFF2-40B4-BE49-F238E27FC236}">
                <a16:creationId xmlns:a16="http://schemas.microsoft.com/office/drawing/2014/main" id="{BCBDFD05-3298-443F-8840-9DB7AB7DF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60"/>
          <a:stretch/>
        </p:blipFill>
        <p:spPr>
          <a:xfrm>
            <a:off x="3036000" y="1772817"/>
            <a:ext cx="1115784" cy="1224135"/>
          </a:xfrm>
          <a:prstGeom prst="rect">
            <a:avLst/>
          </a:prstGeom>
        </p:spPr>
      </p:pic>
      <p:sp>
        <p:nvSpPr>
          <p:cNvPr id="16" name="Freeform: Shape 15">
            <a:extLst>
              <a:ext uri="{FF2B5EF4-FFF2-40B4-BE49-F238E27FC236}">
                <a16:creationId xmlns:a16="http://schemas.microsoft.com/office/drawing/2014/main" id="{2E466E65-70AE-4FF4-8CFF-4BFA3C5BD344}"/>
              </a:ext>
            </a:extLst>
          </p:cNvPr>
          <p:cNvSpPr/>
          <p:nvPr/>
        </p:nvSpPr>
        <p:spPr bwMode="auto">
          <a:xfrm>
            <a:off x="4096417" y="2793012"/>
            <a:ext cx="114102" cy="220594"/>
          </a:xfrm>
          <a:custGeom>
            <a:avLst/>
            <a:gdLst>
              <a:gd name="connsiteX0" fmla="*/ 35580 w 114102"/>
              <a:gd name="connsiteY0" fmla="*/ 28463 h 220594"/>
              <a:gd name="connsiteX1" fmla="*/ 14232 w 114102"/>
              <a:gd name="connsiteY1" fmla="*/ 128087 h 220594"/>
              <a:gd name="connsiteX2" fmla="*/ 7116 w 114102"/>
              <a:gd name="connsiteY2" fmla="*/ 163667 h 220594"/>
              <a:gd name="connsiteX3" fmla="*/ 0 w 114102"/>
              <a:gd name="connsiteY3" fmla="*/ 185014 h 220594"/>
              <a:gd name="connsiteX4" fmla="*/ 3558 w 114102"/>
              <a:gd name="connsiteY4" fmla="*/ 217036 h 220594"/>
              <a:gd name="connsiteX5" fmla="*/ 14232 w 114102"/>
              <a:gd name="connsiteY5" fmla="*/ 220594 h 220594"/>
              <a:gd name="connsiteX6" fmla="*/ 74718 w 114102"/>
              <a:gd name="connsiteY6" fmla="*/ 217036 h 220594"/>
              <a:gd name="connsiteX7" fmla="*/ 88950 w 114102"/>
              <a:gd name="connsiteY7" fmla="*/ 195688 h 220594"/>
              <a:gd name="connsiteX8" fmla="*/ 92508 w 114102"/>
              <a:gd name="connsiteY8" fmla="*/ 185014 h 220594"/>
              <a:gd name="connsiteX9" fmla="*/ 103181 w 114102"/>
              <a:gd name="connsiteY9" fmla="*/ 174341 h 220594"/>
              <a:gd name="connsiteX10" fmla="*/ 106739 w 114102"/>
              <a:gd name="connsiteY10" fmla="*/ 163667 h 220594"/>
              <a:gd name="connsiteX11" fmla="*/ 113855 w 114102"/>
              <a:gd name="connsiteY11" fmla="*/ 152993 h 220594"/>
              <a:gd name="connsiteX12" fmla="*/ 110297 w 114102"/>
              <a:gd name="connsiteY12" fmla="*/ 96065 h 220594"/>
              <a:gd name="connsiteX13" fmla="*/ 103181 w 114102"/>
              <a:gd name="connsiteY13" fmla="*/ 67601 h 220594"/>
              <a:gd name="connsiteX14" fmla="*/ 92508 w 114102"/>
              <a:gd name="connsiteY14" fmla="*/ 60485 h 220594"/>
              <a:gd name="connsiteX15" fmla="*/ 78276 w 114102"/>
              <a:gd name="connsiteY15" fmla="*/ 39137 h 220594"/>
              <a:gd name="connsiteX16" fmla="*/ 74718 w 114102"/>
              <a:gd name="connsiteY16" fmla="*/ 10674 h 220594"/>
              <a:gd name="connsiteX17" fmla="*/ 53370 w 114102"/>
              <a:gd name="connsiteY17" fmla="*/ 3558 h 220594"/>
              <a:gd name="connsiteX18" fmla="*/ 42696 w 114102"/>
              <a:gd name="connsiteY18" fmla="*/ 0 h 220594"/>
              <a:gd name="connsiteX19" fmla="*/ 32022 w 114102"/>
              <a:gd name="connsiteY19" fmla="*/ 21348 h 220594"/>
              <a:gd name="connsiteX20" fmla="*/ 35580 w 114102"/>
              <a:gd name="connsiteY20" fmla="*/ 28463 h 2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102" h="220594">
                <a:moveTo>
                  <a:pt x="35580" y="28463"/>
                </a:moveTo>
                <a:cubicBezTo>
                  <a:pt x="32615" y="46253"/>
                  <a:pt x="34895" y="24771"/>
                  <a:pt x="14232" y="128087"/>
                </a:cubicBezTo>
                <a:cubicBezTo>
                  <a:pt x="11860" y="139947"/>
                  <a:pt x="10941" y="152193"/>
                  <a:pt x="7116" y="163667"/>
                </a:cubicBezTo>
                <a:lnTo>
                  <a:pt x="0" y="185014"/>
                </a:lnTo>
                <a:cubicBezTo>
                  <a:pt x="1186" y="195688"/>
                  <a:pt x="-431" y="207064"/>
                  <a:pt x="3558" y="217036"/>
                </a:cubicBezTo>
                <a:cubicBezTo>
                  <a:pt x="4951" y="220518"/>
                  <a:pt x="10482" y="220594"/>
                  <a:pt x="14232" y="220594"/>
                </a:cubicBezTo>
                <a:cubicBezTo>
                  <a:pt x="34429" y="220594"/>
                  <a:pt x="54556" y="218222"/>
                  <a:pt x="74718" y="217036"/>
                </a:cubicBezTo>
                <a:cubicBezTo>
                  <a:pt x="79462" y="209920"/>
                  <a:pt x="86246" y="203801"/>
                  <a:pt x="88950" y="195688"/>
                </a:cubicBezTo>
                <a:cubicBezTo>
                  <a:pt x="90136" y="192130"/>
                  <a:pt x="90428" y="188135"/>
                  <a:pt x="92508" y="185014"/>
                </a:cubicBezTo>
                <a:cubicBezTo>
                  <a:pt x="95299" y="180828"/>
                  <a:pt x="99623" y="177899"/>
                  <a:pt x="103181" y="174341"/>
                </a:cubicBezTo>
                <a:cubicBezTo>
                  <a:pt x="104367" y="170783"/>
                  <a:pt x="105062" y="167022"/>
                  <a:pt x="106739" y="163667"/>
                </a:cubicBezTo>
                <a:cubicBezTo>
                  <a:pt x="108651" y="159842"/>
                  <a:pt x="113630" y="157263"/>
                  <a:pt x="113855" y="152993"/>
                </a:cubicBezTo>
                <a:cubicBezTo>
                  <a:pt x="114854" y="134006"/>
                  <a:pt x="112655" y="114931"/>
                  <a:pt x="110297" y="96065"/>
                </a:cubicBezTo>
                <a:cubicBezTo>
                  <a:pt x="109084" y="86361"/>
                  <a:pt x="111318" y="73026"/>
                  <a:pt x="103181" y="67601"/>
                </a:cubicBezTo>
                <a:lnTo>
                  <a:pt x="92508" y="60485"/>
                </a:lnTo>
                <a:cubicBezTo>
                  <a:pt x="87764" y="53369"/>
                  <a:pt x="79337" y="47623"/>
                  <a:pt x="78276" y="39137"/>
                </a:cubicBezTo>
                <a:cubicBezTo>
                  <a:pt x="77090" y="29649"/>
                  <a:pt x="80201" y="18507"/>
                  <a:pt x="74718" y="10674"/>
                </a:cubicBezTo>
                <a:cubicBezTo>
                  <a:pt x="70416" y="4529"/>
                  <a:pt x="60486" y="5930"/>
                  <a:pt x="53370" y="3558"/>
                </a:cubicBezTo>
                <a:lnTo>
                  <a:pt x="42696" y="0"/>
                </a:lnTo>
                <a:cubicBezTo>
                  <a:pt x="39802" y="8681"/>
                  <a:pt x="38919" y="14451"/>
                  <a:pt x="32022" y="21348"/>
                </a:cubicBezTo>
                <a:cubicBezTo>
                  <a:pt x="30147" y="23223"/>
                  <a:pt x="38545" y="10673"/>
                  <a:pt x="35580" y="2846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6" name="Picture 45">
            <a:extLst>
              <a:ext uri="{FF2B5EF4-FFF2-40B4-BE49-F238E27FC236}">
                <a16:creationId xmlns:a16="http://schemas.microsoft.com/office/drawing/2014/main" id="{31F5A786-3FBB-4B9A-A7E9-FACD4C1B84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60"/>
          <a:stretch/>
        </p:blipFill>
        <p:spPr>
          <a:xfrm>
            <a:off x="4094401" y="1772817"/>
            <a:ext cx="1063479" cy="1224135"/>
          </a:xfrm>
          <a:prstGeom prst="rect">
            <a:avLst/>
          </a:prstGeom>
        </p:spPr>
      </p:pic>
      <p:sp>
        <p:nvSpPr>
          <p:cNvPr id="20" name="Freeform: Shape 19">
            <a:extLst>
              <a:ext uri="{FF2B5EF4-FFF2-40B4-BE49-F238E27FC236}">
                <a16:creationId xmlns:a16="http://schemas.microsoft.com/office/drawing/2014/main" id="{791513FF-65B2-4B4F-8FE8-CA5C09B60B1E}"/>
              </a:ext>
            </a:extLst>
          </p:cNvPr>
          <p:cNvSpPr/>
          <p:nvPr/>
        </p:nvSpPr>
        <p:spPr bwMode="auto">
          <a:xfrm>
            <a:off x="5097274" y="2782203"/>
            <a:ext cx="105994" cy="247078"/>
          </a:xfrm>
          <a:custGeom>
            <a:avLst/>
            <a:gdLst>
              <a:gd name="connsiteX0" fmla="*/ 101661 w 105994"/>
              <a:gd name="connsiteY0" fmla="*/ 0 h 247078"/>
              <a:gd name="connsiteX1" fmla="*/ 53990 w 105994"/>
              <a:gd name="connsiteY1" fmla="*/ 13001 h 247078"/>
              <a:gd name="connsiteX2" fmla="*/ 45323 w 105994"/>
              <a:gd name="connsiteY2" fmla="*/ 26002 h 247078"/>
              <a:gd name="connsiteX3" fmla="*/ 32322 w 105994"/>
              <a:gd name="connsiteY3" fmla="*/ 34669 h 247078"/>
              <a:gd name="connsiteX4" fmla="*/ 23655 w 105994"/>
              <a:gd name="connsiteY4" fmla="*/ 121342 h 247078"/>
              <a:gd name="connsiteX5" fmla="*/ 10654 w 105994"/>
              <a:gd name="connsiteY5" fmla="*/ 160345 h 247078"/>
              <a:gd name="connsiteX6" fmla="*/ 6320 w 105994"/>
              <a:gd name="connsiteY6" fmla="*/ 173346 h 247078"/>
              <a:gd name="connsiteX7" fmla="*/ 1987 w 105994"/>
              <a:gd name="connsiteY7" fmla="*/ 186347 h 247078"/>
              <a:gd name="connsiteX8" fmla="*/ 6320 w 105994"/>
              <a:gd name="connsiteY8" fmla="*/ 242684 h 247078"/>
              <a:gd name="connsiteX9" fmla="*/ 45323 w 105994"/>
              <a:gd name="connsiteY9" fmla="*/ 238351 h 247078"/>
              <a:gd name="connsiteX10" fmla="*/ 62658 w 105994"/>
              <a:gd name="connsiteY10" fmla="*/ 221016 h 247078"/>
              <a:gd name="connsiteX11" fmla="*/ 75659 w 105994"/>
              <a:gd name="connsiteY11" fmla="*/ 190680 h 247078"/>
              <a:gd name="connsiteX12" fmla="*/ 88660 w 105994"/>
              <a:gd name="connsiteY12" fmla="*/ 169012 h 247078"/>
              <a:gd name="connsiteX13" fmla="*/ 101661 w 105994"/>
              <a:gd name="connsiteY13" fmla="*/ 130009 h 247078"/>
              <a:gd name="connsiteX14" fmla="*/ 105994 w 105994"/>
              <a:gd name="connsiteY14" fmla="*/ 117008 h 247078"/>
              <a:gd name="connsiteX15" fmla="*/ 101661 w 105994"/>
              <a:gd name="connsiteY15" fmla="*/ 65005 h 247078"/>
              <a:gd name="connsiteX16" fmla="*/ 92993 w 105994"/>
              <a:gd name="connsiteY16" fmla="*/ 39003 h 247078"/>
              <a:gd name="connsiteX17" fmla="*/ 101661 w 105994"/>
              <a:gd name="connsiteY17" fmla="*/ 0 h 24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994" h="247078">
                <a:moveTo>
                  <a:pt x="101661" y="0"/>
                </a:moveTo>
                <a:cubicBezTo>
                  <a:pt x="85771" y="4334"/>
                  <a:pt x="68945" y="6099"/>
                  <a:pt x="53990" y="13001"/>
                </a:cubicBezTo>
                <a:cubicBezTo>
                  <a:pt x="49261" y="15184"/>
                  <a:pt x="49006" y="22319"/>
                  <a:pt x="45323" y="26002"/>
                </a:cubicBezTo>
                <a:cubicBezTo>
                  <a:pt x="41640" y="29685"/>
                  <a:pt x="36656" y="31780"/>
                  <a:pt x="32322" y="34669"/>
                </a:cubicBezTo>
                <a:cubicBezTo>
                  <a:pt x="18502" y="76136"/>
                  <a:pt x="37461" y="15493"/>
                  <a:pt x="23655" y="121342"/>
                </a:cubicBezTo>
                <a:cubicBezTo>
                  <a:pt x="23654" y="121348"/>
                  <a:pt x="12822" y="153842"/>
                  <a:pt x="10654" y="160345"/>
                </a:cubicBezTo>
                <a:lnTo>
                  <a:pt x="6320" y="173346"/>
                </a:lnTo>
                <a:lnTo>
                  <a:pt x="1987" y="186347"/>
                </a:lnTo>
                <a:cubicBezTo>
                  <a:pt x="3431" y="205126"/>
                  <a:pt x="-5737" y="228215"/>
                  <a:pt x="6320" y="242684"/>
                </a:cubicBezTo>
                <a:cubicBezTo>
                  <a:pt x="14694" y="252733"/>
                  <a:pt x="33114" y="243047"/>
                  <a:pt x="45323" y="238351"/>
                </a:cubicBezTo>
                <a:cubicBezTo>
                  <a:pt x="52950" y="235418"/>
                  <a:pt x="62658" y="221016"/>
                  <a:pt x="62658" y="221016"/>
                </a:cubicBezTo>
                <a:cubicBezTo>
                  <a:pt x="72820" y="190527"/>
                  <a:pt x="59594" y="228166"/>
                  <a:pt x="75659" y="190680"/>
                </a:cubicBezTo>
                <a:cubicBezTo>
                  <a:pt x="84098" y="170989"/>
                  <a:pt x="74245" y="183426"/>
                  <a:pt x="88660" y="169012"/>
                </a:cubicBezTo>
                <a:lnTo>
                  <a:pt x="101661" y="130009"/>
                </a:lnTo>
                <a:lnTo>
                  <a:pt x="105994" y="117008"/>
                </a:lnTo>
                <a:cubicBezTo>
                  <a:pt x="104550" y="99674"/>
                  <a:pt x="104521" y="82163"/>
                  <a:pt x="101661" y="65005"/>
                </a:cubicBezTo>
                <a:cubicBezTo>
                  <a:pt x="100159" y="55993"/>
                  <a:pt x="95882" y="47670"/>
                  <a:pt x="92993" y="39003"/>
                </a:cubicBezTo>
                <a:lnTo>
                  <a:pt x="101661" y="0"/>
                </a:ln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7" name="Picture 46">
            <a:extLst>
              <a:ext uri="{FF2B5EF4-FFF2-40B4-BE49-F238E27FC236}">
                <a16:creationId xmlns:a16="http://schemas.microsoft.com/office/drawing/2014/main" id="{B7BB487B-0DB8-434A-A21A-17F2284341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60"/>
          <a:stretch/>
        </p:blipFill>
        <p:spPr>
          <a:xfrm>
            <a:off x="5097274" y="1772817"/>
            <a:ext cx="1070734" cy="1224135"/>
          </a:xfrm>
          <a:prstGeom prst="rect">
            <a:avLst/>
          </a:prstGeom>
        </p:spPr>
      </p:pic>
      <p:sp>
        <p:nvSpPr>
          <p:cNvPr id="30" name="Freeform: Shape 29">
            <a:extLst>
              <a:ext uri="{FF2B5EF4-FFF2-40B4-BE49-F238E27FC236}">
                <a16:creationId xmlns:a16="http://schemas.microsoft.com/office/drawing/2014/main" id="{223DF40A-6049-4DF5-A32D-E58E7563C008}"/>
              </a:ext>
            </a:extLst>
          </p:cNvPr>
          <p:cNvSpPr/>
          <p:nvPr/>
        </p:nvSpPr>
        <p:spPr bwMode="auto">
          <a:xfrm>
            <a:off x="6104668" y="2799537"/>
            <a:ext cx="112675" cy="238892"/>
          </a:xfrm>
          <a:custGeom>
            <a:avLst/>
            <a:gdLst>
              <a:gd name="connsiteX0" fmla="*/ 43337 w 112675"/>
              <a:gd name="connsiteY0" fmla="*/ 4334 h 238892"/>
              <a:gd name="connsiteX1" fmla="*/ 30336 w 112675"/>
              <a:gd name="connsiteY1" fmla="*/ 47671 h 238892"/>
              <a:gd name="connsiteX2" fmla="*/ 26002 w 112675"/>
              <a:gd name="connsiteY2" fmla="*/ 73672 h 238892"/>
              <a:gd name="connsiteX3" fmla="*/ 21669 w 112675"/>
              <a:gd name="connsiteY3" fmla="*/ 86673 h 238892"/>
              <a:gd name="connsiteX4" fmla="*/ 17335 w 112675"/>
              <a:gd name="connsiteY4" fmla="*/ 112675 h 238892"/>
              <a:gd name="connsiteX5" fmla="*/ 8668 w 112675"/>
              <a:gd name="connsiteY5" fmla="*/ 143011 h 238892"/>
              <a:gd name="connsiteX6" fmla="*/ 0 w 112675"/>
              <a:gd name="connsiteY6" fmla="*/ 173346 h 238892"/>
              <a:gd name="connsiteX7" fmla="*/ 60671 w 112675"/>
              <a:gd name="connsiteY7" fmla="*/ 229684 h 238892"/>
              <a:gd name="connsiteX8" fmla="*/ 65005 w 112675"/>
              <a:gd name="connsiteY8" fmla="*/ 216683 h 238892"/>
              <a:gd name="connsiteX9" fmla="*/ 82340 w 112675"/>
              <a:gd name="connsiteY9" fmla="*/ 177680 h 238892"/>
              <a:gd name="connsiteX10" fmla="*/ 86673 w 112675"/>
              <a:gd name="connsiteY10" fmla="*/ 164679 h 238892"/>
              <a:gd name="connsiteX11" fmla="*/ 91007 w 112675"/>
              <a:gd name="connsiteY11" fmla="*/ 130010 h 238892"/>
              <a:gd name="connsiteX12" fmla="*/ 99674 w 112675"/>
              <a:gd name="connsiteY12" fmla="*/ 117009 h 238892"/>
              <a:gd name="connsiteX13" fmla="*/ 108342 w 112675"/>
              <a:gd name="connsiteY13" fmla="*/ 86673 h 238892"/>
              <a:gd name="connsiteX14" fmla="*/ 112675 w 112675"/>
              <a:gd name="connsiteY14" fmla="*/ 73672 h 238892"/>
              <a:gd name="connsiteX15" fmla="*/ 104008 w 112675"/>
              <a:gd name="connsiteY15" fmla="*/ 26002 h 238892"/>
              <a:gd name="connsiteX16" fmla="*/ 95341 w 112675"/>
              <a:gd name="connsiteY16" fmla="*/ 13001 h 238892"/>
              <a:gd name="connsiteX17" fmla="*/ 86673 w 112675"/>
              <a:gd name="connsiteY17" fmla="*/ 4334 h 238892"/>
              <a:gd name="connsiteX18" fmla="*/ 73672 w 112675"/>
              <a:gd name="connsiteY18" fmla="*/ 0 h 238892"/>
              <a:gd name="connsiteX19" fmla="*/ 43337 w 112675"/>
              <a:gd name="connsiteY19" fmla="*/ 4334 h 238892"/>
              <a:gd name="connsiteX20" fmla="*/ 43337 w 112675"/>
              <a:gd name="connsiteY20" fmla="*/ 4334 h 2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75" h="238892">
                <a:moveTo>
                  <a:pt x="43337" y="4334"/>
                </a:moveTo>
                <a:cubicBezTo>
                  <a:pt x="41170" y="11557"/>
                  <a:pt x="33994" y="33040"/>
                  <a:pt x="30336" y="47671"/>
                </a:cubicBezTo>
                <a:cubicBezTo>
                  <a:pt x="28205" y="56195"/>
                  <a:pt x="27908" y="65095"/>
                  <a:pt x="26002" y="73672"/>
                </a:cubicBezTo>
                <a:cubicBezTo>
                  <a:pt x="25011" y="78131"/>
                  <a:pt x="22660" y="82214"/>
                  <a:pt x="21669" y="86673"/>
                </a:cubicBezTo>
                <a:cubicBezTo>
                  <a:pt x="19763" y="95251"/>
                  <a:pt x="19058" y="104059"/>
                  <a:pt x="17335" y="112675"/>
                </a:cubicBezTo>
                <a:cubicBezTo>
                  <a:pt x="12821" y="135242"/>
                  <a:pt x="14172" y="123745"/>
                  <a:pt x="8668" y="143011"/>
                </a:cubicBezTo>
                <a:cubicBezTo>
                  <a:pt x="-2207" y="181075"/>
                  <a:pt x="10385" y="142194"/>
                  <a:pt x="0" y="173346"/>
                </a:cubicBezTo>
                <a:cubicBezTo>
                  <a:pt x="4471" y="235942"/>
                  <a:pt x="-14763" y="251237"/>
                  <a:pt x="60671" y="229684"/>
                </a:cubicBezTo>
                <a:cubicBezTo>
                  <a:pt x="65063" y="228429"/>
                  <a:pt x="62962" y="220769"/>
                  <a:pt x="65005" y="216683"/>
                </a:cubicBezTo>
                <a:cubicBezTo>
                  <a:pt x="85605" y="175483"/>
                  <a:pt x="59982" y="244753"/>
                  <a:pt x="82340" y="177680"/>
                </a:cubicBezTo>
                <a:lnTo>
                  <a:pt x="86673" y="164679"/>
                </a:lnTo>
                <a:cubicBezTo>
                  <a:pt x="88118" y="153123"/>
                  <a:pt x="87943" y="141246"/>
                  <a:pt x="91007" y="130010"/>
                </a:cubicBezTo>
                <a:cubicBezTo>
                  <a:pt x="92377" y="124985"/>
                  <a:pt x="97345" y="121667"/>
                  <a:pt x="99674" y="117009"/>
                </a:cubicBezTo>
                <a:cubicBezTo>
                  <a:pt x="103138" y="110081"/>
                  <a:pt x="106490" y="93154"/>
                  <a:pt x="108342" y="86673"/>
                </a:cubicBezTo>
                <a:cubicBezTo>
                  <a:pt x="109597" y="82281"/>
                  <a:pt x="111231" y="78006"/>
                  <a:pt x="112675" y="73672"/>
                </a:cubicBezTo>
                <a:cubicBezTo>
                  <a:pt x="111181" y="61715"/>
                  <a:pt x="110689" y="39365"/>
                  <a:pt x="104008" y="26002"/>
                </a:cubicBezTo>
                <a:cubicBezTo>
                  <a:pt x="101679" y="21344"/>
                  <a:pt x="98595" y="17068"/>
                  <a:pt x="95341" y="13001"/>
                </a:cubicBezTo>
                <a:cubicBezTo>
                  <a:pt x="92789" y="9810"/>
                  <a:pt x="90177" y="6436"/>
                  <a:pt x="86673" y="4334"/>
                </a:cubicBezTo>
                <a:cubicBezTo>
                  <a:pt x="82756" y="1984"/>
                  <a:pt x="78006" y="1445"/>
                  <a:pt x="73672" y="0"/>
                </a:cubicBezTo>
                <a:cubicBezTo>
                  <a:pt x="63560" y="1445"/>
                  <a:pt x="53353" y="2331"/>
                  <a:pt x="43337" y="4334"/>
                </a:cubicBezTo>
                <a:lnTo>
                  <a:pt x="43337" y="4334"/>
                </a:ln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8" name="Picture 47">
            <a:extLst>
              <a:ext uri="{FF2B5EF4-FFF2-40B4-BE49-F238E27FC236}">
                <a16:creationId xmlns:a16="http://schemas.microsoft.com/office/drawing/2014/main" id="{44552228-DBA2-4C92-A861-74FEA821C7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60"/>
          <a:stretch/>
        </p:blipFill>
        <p:spPr>
          <a:xfrm>
            <a:off x="6103369" y="1772817"/>
            <a:ext cx="1072751" cy="1224135"/>
          </a:xfrm>
          <a:prstGeom prst="rect">
            <a:avLst/>
          </a:prstGeom>
        </p:spPr>
      </p:pic>
      <p:sp>
        <p:nvSpPr>
          <p:cNvPr id="49" name="Freeform: Shape 48">
            <a:extLst>
              <a:ext uri="{FF2B5EF4-FFF2-40B4-BE49-F238E27FC236}">
                <a16:creationId xmlns:a16="http://schemas.microsoft.com/office/drawing/2014/main" id="{C1A8FD1E-BFF6-44B6-B819-8B77731C27E1}"/>
              </a:ext>
            </a:extLst>
          </p:cNvPr>
          <p:cNvSpPr/>
          <p:nvPr/>
        </p:nvSpPr>
        <p:spPr bwMode="auto">
          <a:xfrm>
            <a:off x="7122694" y="2776284"/>
            <a:ext cx="90461" cy="261586"/>
          </a:xfrm>
          <a:custGeom>
            <a:avLst/>
            <a:gdLst>
              <a:gd name="connsiteX0" fmla="*/ 17716 w 90461"/>
              <a:gd name="connsiteY0" fmla="*/ 57923 h 261586"/>
              <a:gd name="connsiteX1" fmla="*/ 13383 w 90461"/>
              <a:gd name="connsiteY1" fmla="*/ 114260 h 261586"/>
              <a:gd name="connsiteX2" fmla="*/ 9049 w 90461"/>
              <a:gd name="connsiteY2" fmla="*/ 127261 h 261586"/>
              <a:gd name="connsiteX3" fmla="*/ 382 w 90461"/>
              <a:gd name="connsiteY3" fmla="*/ 183598 h 261586"/>
              <a:gd name="connsiteX4" fmla="*/ 9049 w 90461"/>
              <a:gd name="connsiteY4" fmla="*/ 257271 h 261586"/>
              <a:gd name="connsiteX5" fmla="*/ 52386 w 90461"/>
              <a:gd name="connsiteY5" fmla="*/ 248603 h 261586"/>
              <a:gd name="connsiteX6" fmla="*/ 61053 w 90461"/>
              <a:gd name="connsiteY6" fmla="*/ 235602 h 261586"/>
              <a:gd name="connsiteX7" fmla="*/ 78388 w 90461"/>
              <a:gd name="connsiteY7" fmla="*/ 196599 h 261586"/>
              <a:gd name="connsiteX8" fmla="*/ 78388 w 90461"/>
              <a:gd name="connsiteY8" fmla="*/ 5919 h 261586"/>
              <a:gd name="connsiteX9" fmla="*/ 43718 w 90461"/>
              <a:gd name="connsiteY9" fmla="*/ 1585 h 261586"/>
              <a:gd name="connsiteX10" fmla="*/ 22050 w 90461"/>
              <a:gd name="connsiteY10" fmla="*/ 5919 h 261586"/>
              <a:gd name="connsiteX11" fmla="*/ 13383 w 90461"/>
              <a:gd name="connsiteY11" fmla="*/ 31921 h 261586"/>
              <a:gd name="connsiteX12" fmla="*/ 17716 w 90461"/>
              <a:gd name="connsiteY12" fmla="*/ 57923 h 2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61" h="261586">
                <a:moveTo>
                  <a:pt x="17716" y="57923"/>
                </a:moveTo>
                <a:cubicBezTo>
                  <a:pt x="17716" y="71646"/>
                  <a:pt x="15719" y="95571"/>
                  <a:pt x="13383" y="114260"/>
                </a:cubicBezTo>
                <a:cubicBezTo>
                  <a:pt x="12816" y="118793"/>
                  <a:pt x="10040" y="122802"/>
                  <a:pt x="9049" y="127261"/>
                </a:cubicBezTo>
                <a:cubicBezTo>
                  <a:pt x="6647" y="138069"/>
                  <a:pt x="1762" y="173939"/>
                  <a:pt x="382" y="183598"/>
                </a:cubicBezTo>
                <a:cubicBezTo>
                  <a:pt x="3271" y="208156"/>
                  <a:pt x="-6398" y="237962"/>
                  <a:pt x="9049" y="257271"/>
                </a:cubicBezTo>
                <a:cubicBezTo>
                  <a:pt x="18252" y="268775"/>
                  <a:pt x="38787" y="254269"/>
                  <a:pt x="52386" y="248603"/>
                </a:cubicBezTo>
                <a:cubicBezTo>
                  <a:pt x="57194" y="246600"/>
                  <a:pt x="58524" y="240155"/>
                  <a:pt x="61053" y="235602"/>
                </a:cubicBezTo>
                <a:cubicBezTo>
                  <a:pt x="73589" y="213036"/>
                  <a:pt x="72171" y="215247"/>
                  <a:pt x="78388" y="196599"/>
                </a:cubicBezTo>
                <a:cubicBezTo>
                  <a:pt x="89014" y="132836"/>
                  <a:pt x="99175" y="72437"/>
                  <a:pt x="78388" y="5919"/>
                </a:cubicBezTo>
                <a:cubicBezTo>
                  <a:pt x="74914" y="-5197"/>
                  <a:pt x="55275" y="3030"/>
                  <a:pt x="43718" y="1585"/>
                </a:cubicBezTo>
                <a:cubicBezTo>
                  <a:pt x="36495" y="3030"/>
                  <a:pt x="27258" y="711"/>
                  <a:pt x="22050" y="5919"/>
                </a:cubicBezTo>
                <a:cubicBezTo>
                  <a:pt x="15590" y="12379"/>
                  <a:pt x="16272" y="23254"/>
                  <a:pt x="13383" y="31921"/>
                </a:cubicBezTo>
                <a:cubicBezTo>
                  <a:pt x="8404" y="46859"/>
                  <a:pt x="17716" y="44200"/>
                  <a:pt x="17716" y="5792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50" name="Picture 49">
            <a:extLst>
              <a:ext uri="{FF2B5EF4-FFF2-40B4-BE49-F238E27FC236}">
                <a16:creationId xmlns:a16="http://schemas.microsoft.com/office/drawing/2014/main" id="{725C38A9-10BD-4946-BBAC-5C50F1B647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60"/>
          <a:stretch/>
        </p:blipFill>
        <p:spPr>
          <a:xfrm>
            <a:off x="7122694" y="1772817"/>
            <a:ext cx="1061539" cy="1224135"/>
          </a:xfrm>
          <a:prstGeom prst="rect">
            <a:avLst/>
          </a:prstGeom>
        </p:spPr>
      </p:pic>
      <p:sp>
        <p:nvSpPr>
          <p:cNvPr id="51" name="Freeform: Shape 50">
            <a:extLst>
              <a:ext uri="{FF2B5EF4-FFF2-40B4-BE49-F238E27FC236}">
                <a16:creationId xmlns:a16="http://schemas.microsoft.com/office/drawing/2014/main" id="{CCA47128-EF9E-4966-BEDB-F12B2CF0EEC0}"/>
              </a:ext>
            </a:extLst>
          </p:cNvPr>
          <p:cNvSpPr/>
          <p:nvPr/>
        </p:nvSpPr>
        <p:spPr bwMode="auto">
          <a:xfrm>
            <a:off x="8114683" y="2760585"/>
            <a:ext cx="133460" cy="261587"/>
          </a:xfrm>
          <a:custGeom>
            <a:avLst/>
            <a:gdLst>
              <a:gd name="connsiteX0" fmla="*/ 32633 w 133460"/>
              <a:gd name="connsiteY0" fmla="*/ 69536 h 261587"/>
              <a:gd name="connsiteX1" fmla="*/ 22202 w 133460"/>
              <a:gd name="connsiteY1" fmla="*/ 118211 h 261587"/>
              <a:gd name="connsiteX2" fmla="*/ 15249 w 133460"/>
              <a:gd name="connsiteY2" fmla="*/ 128642 h 261587"/>
              <a:gd name="connsiteX3" fmla="*/ 8295 w 133460"/>
              <a:gd name="connsiteY3" fmla="*/ 149503 h 261587"/>
              <a:gd name="connsiteX4" fmla="*/ 4818 w 133460"/>
              <a:gd name="connsiteY4" fmla="*/ 191224 h 261587"/>
              <a:gd name="connsiteX5" fmla="*/ 1341 w 133460"/>
              <a:gd name="connsiteY5" fmla="*/ 212085 h 261587"/>
              <a:gd name="connsiteX6" fmla="*/ 4818 w 133460"/>
              <a:gd name="connsiteY6" fmla="*/ 257284 h 261587"/>
              <a:gd name="connsiteX7" fmla="*/ 32633 w 133460"/>
              <a:gd name="connsiteY7" fmla="*/ 260760 h 261587"/>
              <a:gd name="connsiteX8" fmla="*/ 60447 w 133460"/>
              <a:gd name="connsiteY8" fmla="*/ 257284 h 261587"/>
              <a:gd name="connsiteX9" fmla="*/ 67401 w 133460"/>
              <a:gd name="connsiteY9" fmla="*/ 246853 h 261587"/>
              <a:gd name="connsiteX10" fmla="*/ 77831 w 133460"/>
              <a:gd name="connsiteY10" fmla="*/ 232946 h 261587"/>
              <a:gd name="connsiteX11" fmla="*/ 88261 w 133460"/>
              <a:gd name="connsiteY11" fmla="*/ 194701 h 261587"/>
              <a:gd name="connsiteX12" fmla="*/ 109122 w 133460"/>
              <a:gd name="connsiteY12" fmla="*/ 163410 h 261587"/>
              <a:gd name="connsiteX13" fmla="*/ 112599 w 133460"/>
              <a:gd name="connsiteY13" fmla="*/ 152979 h 261587"/>
              <a:gd name="connsiteX14" fmla="*/ 119553 w 133460"/>
              <a:gd name="connsiteY14" fmla="*/ 139072 h 261587"/>
              <a:gd name="connsiteX15" fmla="*/ 126506 w 133460"/>
              <a:gd name="connsiteY15" fmla="*/ 107781 h 261587"/>
              <a:gd name="connsiteX16" fmla="*/ 133460 w 133460"/>
              <a:gd name="connsiteY16" fmla="*/ 97351 h 261587"/>
              <a:gd name="connsiteX17" fmla="*/ 129983 w 133460"/>
              <a:gd name="connsiteY17" fmla="*/ 45199 h 261587"/>
              <a:gd name="connsiteX18" fmla="*/ 123030 w 133460"/>
              <a:gd name="connsiteY18" fmla="*/ 20861 h 261587"/>
              <a:gd name="connsiteX19" fmla="*/ 102169 w 133460"/>
              <a:gd name="connsiteY19" fmla="*/ 6954 h 261587"/>
              <a:gd name="connsiteX20" fmla="*/ 91738 w 133460"/>
              <a:gd name="connsiteY20" fmla="*/ 0 h 261587"/>
              <a:gd name="connsiteX21" fmla="*/ 60447 w 133460"/>
              <a:gd name="connsiteY21" fmla="*/ 3477 h 261587"/>
              <a:gd name="connsiteX22" fmla="*/ 53493 w 133460"/>
              <a:gd name="connsiteY22" fmla="*/ 13907 h 261587"/>
              <a:gd name="connsiteX23" fmla="*/ 39586 w 133460"/>
              <a:gd name="connsiteY23" fmla="*/ 52152 h 261587"/>
              <a:gd name="connsiteX24" fmla="*/ 32633 w 133460"/>
              <a:gd name="connsiteY24" fmla="*/ 69536 h 26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460" h="261587">
                <a:moveTo>
                  <a:pt x="32633" y="69536"/>
                </a:moveTo>
                <a:cubicBezTo>
                  <a:pt x="29736" y="80546"/>
                  <a:pt x="29825" y="106775"/>
                  <a:pt x="22202" y="118211"/>
                </a:cubicBezTo>
                <a:cubicBezTo>
                  <a:pt x="19884" y="121688"/>
                  <a:pt x="16946" y="124823"/>
                  <a:pt x="15249" y="128642"/>
                </a:cubicBezTo>
                <a:cubicBezTo>
                  <a:pt x="12272" y="135340"/>
                  <a:pt x="8295" y="149503"/>
                  <a:pt x="8295" y="149503"/>
                </a:cubicBezTo>
                <a:cubicBezTo>
                  <a:pt x="7136" y="163410"/>
                  <a:pt x="6359" y="177354"/>
                  <a:pt x="4818" y="191224"/>
                </a:cubicBezTo>
                <a:cubicBezTo>
                  <a:pt x="4039" y="198230"/>
                  <a:pt x="1341" y="205035"/>
                  <a:pt x="1341" y="212085"/>
                </a:cubicBezTo>
                <a:cubicBezTo>
                  <a:pt x="1341" y="227196"/>
                  <a:pt x="-3353" y="244573"/>
                  <a:pt x="4818" y="257284"/>
                </a:cubicBezTo>
                <a:cubicBezTo>
                  <a:pt x="9871" y="265144"/>
                  <a:pt x="23361" y="259601"/>
                  <a:pt x="32633" y="260760"/>
                </a:cubicBezTo>
                <a:cubicBezTo>
                  <a:pt x="41904" y="259601"/>
                  <a:pt x="51772" y="260754"/>
                  <a:pt x="60447" y="257284"/>
                </a:cubicBezTo>
                <a:cubicBezTo>
                  <a:pt x="64327" y="255732"/>
                  <a:pt x="64972" y="250253"/>
                  <a:pt x="67401" y="246853"/>
                </a:cubicBezTo>
                <a:cubicBezTo>
                  <a:pt x="70769" y="242138"/>
                  <a:pt x="74354" y="237582"/>
                  <a:pt x="77831" y="232946"/>
                </a:cubicBezTo>
                <a:cubicBezTo>
                  <a:pt x="79512" y="224542"/>
                  <a:pt x="83450" y="201115"/>
                  <a:pt x="88261" y="194701"/>
                </a:cubicBezTo>
                <a:cubicBezTo>
                  <a:pt x="96998" y="183053"/>
                  <a:pt x="102415" y="176825"/>
                  <a:pt x="109122" y="163410"/>
                </a:cubicBezTo>
                <a:cubicBezTo>
                  <a:pt x="110761" y="160132"/>
                  <a:pt x="111155" y="156348"/>
                  <a:pt x="112599" y="152979"/>
                </a:cubicBezTo>
                <a:cubicBezTo>
                  <a:pt x="114641" y="148215"/>
                  <a:pt x="117235" y="143708"/>
                  <a:pt x="119553" y="139072"/>
                </a:cubicBezTo>
                <a:cubicBezTo>
                  <a:pt x="120887" y="131068"/>
                  <a:pt x="122228" y="116336"/>
                  <a:pt x="126506" y="107781"/>
                </a:cubicBezTo>
                <a:cubicBezTo>
                  <a:pt x="128375" y="104044"/>
                  <a:pt x="131142" y="100828"/>
                  <a:pt x="133460" y="97351"/>
                </a:cubicBezTo>
                <a:cubicBezTo>
                  <a:pt x="132301" y="79967"/>
                  <a:pt x="131807" y="62526"/>
                  <a:pt x="129983" y="45199"/>
                </a:cubicBezTo>
                <a:cubicBezTo>
                  <a:pt x="129973" y="45101"/>
                  <a:pt x="124677" y="22508"/>
                  <a:pt x="123030" y="20861"/>
                </a:cubicBezTo>
                <a:cubicBezTo>
                  <a:pt x="117121" y="14952"/>
                  <a:pt x="109123" y="11590"/>
                  <a:pt x="102169" y="6954"/>
                </a:cubicBezTo>
                <a:lnTo>
                  <a:pt x="91738" y="0"/>
                </a:lnTo>
                <a:cubicBezTo>
                  <a:pt x="81308" y="1159"/>
                  <a:pt x="70310" y="-109"/>
                  <a:pt x="60447" y="3477"/>
                </a:cubicBezTo>
                <a:cubicBezTo>
                  <a:pt x="56520" y="4905"/>
                  <a:pt x="54921" y="9980"/>
                  <a:pt x="53493" y="13907"/>
                </a:cubicBezTo>
                <a:cubicBezTo>
                  <a:pt x="37559" y="57726"/>
                  <a:pt x="55325" y="28545"/>
                  <a:pt x="39586" y="52152"/>
                </a:cubicBezTo>
                <a:cubicBezTo>
                  <a:pt x="35290" y="65041"/>
                  <a:pt x="35530" y="58526"/>
                  <a:pt x="32633" y="69536"/>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52" name="Picture 51">
            <a:extLst>
              <a:ext uri="{FF2B5EF4-FFF2-40B4-BE49-F238E27FC236}">
                <a16:creationId xmlns:a16="http://schemas.microsoft.com/office/drawing/2014/main" id="{E5C6033B-E183-450F-9591-CFDE6467B5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060"/>
          <a:stretch/>
        </p:blipFill>
        <p:spPr>
          <a:xfrm>
            <a:off x="8121608" y="1772817"/>
            <a:ext cx="1041936" cy="1224135"/>
          </a:xfrm>
          <a:prstGeom prst="rect">
            <a:avLst/>
          </a:prstGeom>
        </p:spPr>
      </p:pic>
      <p:pic>
        <p:nvPicPr>
          <p:cNvPr id="53" name="Picture 52">
            <a:extLst>
              <a:ext uri="{FF2B5EF4-FFF2-40B4-BE49-F238E27FC236}">
                <a16:creationId xmlns:a16="http://schemas.microsoft.com/office/drawing/2014/main" id="{D9AF9484-409C-4EAE-A518-868B7FB01EC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040217" y="3789040"/>
            <a:ext cx="1113943" cy="1224136"/>
          </a:xfrm>
          <a:prstGeom prst="rect">
            <a:avLst/>
          </a:prstGeom>
        </p:spPr>
      </p:pic>
      <p:sp>
        <p:nvSpPr>
          <p:cNvPr id="54" name="Freeform: Shape 53">
            <a:extLst>
              <a:ext uri="{FF2B5EF4-FFF2-40B4-BE49-F238E27FC236}">
                <a16:creationId xmlns:a16="http://schemas.microsoft.com/office/drawing/2014/main" id="{94099978-B790-4C6B-8664-BC82F9504807}"/>
              </a:ext>
            </a:extLst>
          </p:cNvPr>
          <p:cNvSpPr/>
          <p:nvPr/>
        </p:nvSpPr>
        <p:spPr bwMode="auto">
          <a:xfrm>
            <a:off x="7992293" y="3818021"/>
            <a:ext cx="106975" cy="244642"/>
          </a:xfrm>
          <a:custGeom>
            <a:avLst/>
            <a:gdLst>
              <a:gd name="connsiteX0" fmla="*/ 12719 w 106975"/>
              <a:gd name="connsiteY0" fmla="*/ 156411 h 244642"/>
              <a:gd name="connsiteX1" fmla="*/ 32771 w 106975"/>
              <a:gd name="connsiteY1" fmla="*/ 76200 h 244642"/>
              <a:gd name="connsiteX2" fmla="*/ 40792 w 106975"/>
              <a:gd name="connsiteY2" fmla="*/ 52137 h 244642"/>
              <a:gd name="connsiteX3" fmla="*/ 44803 w 106975"/>
              <a:gd name="connsiteY3" fmla="*/ 28074 h 244642"/>
              <a:gd name="connsiteX4" fmla="*/ 48813 w 106975"/>
              <a:gd name="connsiteY4" fmla="*/ 16042 h 244642"/>
              <a:gd name="connsiteX5" fmla="*/ 64855 w 106975"/>
              <a:gd name="connsiteY5" fmla="*/ 8021 h 244642"/>
              <a:gd name="connsiteX6" fmla="*/ 80897 w 106975"/>
              <a:gd name="connsiteY6" fmla="*/ 4011 h 244642"/>
              <a:gd name="connsiteX7" fmla="*/ 92929 w 106975"/>
              <a:gd name="connsiteY7" fmla="*/ 0 h 244642"/>
              <a:gd name="connsiteX8" fmla="*/ 96940 w 106975"/>
              <a:gd name="connsiteY8" fmla="*/ 96253 h 244642"/>
              <a:gd name="connsiteX9" fmla="*/ 88919 w 106975"/>
              <a:gd name="connsiteY9" fmla="*/ 120316 h 244642"/>
              <a:gd name="connsiteX10" fmla="*/ 84908 w 106975"/>
              <a:gd name="connsiteY10" fmla="*/ 136358 h 244642"/>
              <a:gd name="connsiteX11" fmla="*/ 80897 w 106975"/>
              <a:gd name="connsiteY11" fmla="*/ 168442 h 244642"/>
              <a:gd name="connsiteX12" fmla="*/ 76887 w 106975"/>
              <a:gd name="connsiteY12" fmla="*/ 188495 h 244642"/>
              <a:gd name="connsiteX13" fmla="*/ 72876 w 106975"/>
              <a:gd name="connsiteY13" fmla="*/ 212558 h 244642"/>
              <a:gd name="connsiteX14" fmla="*/ 68866 w 106975"/>
              <a:gd name="connsiteY14" fmla="*/ 232611 h 244642"/>
              <a:gd name="connsiteX15" fmla="*/ 44803 w 106975"/>
              <a:gd name="connsiteY15" fmla="*/ 244642 h 244642"/>
              <a:gd name="connsiteX16" fmla="*/ 28761 w 106975"/>
              <a:gd name="connsiteY16" fmla="*/ 236621 h 244642"/>
              <a:gd name="connsiteX17" fmla="*/ 24750 w 106975"/>
              <a:gd name="connsiteY17" fmla="*/ 220579 h 244642"/>
              <a:gd name="connsiteX18" fmla="*/ 20740 w 106975"/>
              <a:gd name="connsiteY18" fmla="*/ 196516 h 244642"/>
              <a:gd name="connsiteX19" fmla="*/ 687 w 106975"/>
              <a:gd name="connsiteY19" fmla="*/ 180474 h 244642"/>
              <a:gd name="connsiteX20" fmla="*/ 12719 w 106975"/>
              <a:gd name="connsiteY20" fmla="*/ 156411 h 24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975" h="244642">
                <a:moveTo>
                  <a:pt x="12719" y="156411"/>
                </a:moveTo>
                <a:cubicBezTo>
                  <a:pt x="18066" y="139032"/>
                  <a:pt x="15637" y="133314"/>
                  <a:pt x="32771" y="76200"/>
                </a:cubicBezTo>
                <a:cubicBezTo>
                  <a:pt x="35200" y="68102"/>
                  <a:pt x="39402" y="60477"/>
                  <a:pt x="40792" y="52137"/>
                </a:cubicBezTo>
                <a:cubicBezTo>
                  <a:pt x="42129" y="44116"/>
                  <a:pt x="43039" y="36012"/>
                  <a:pt x="44803" y="28074"/>
                </a:cubicBezTo>
                <a:cubicBezTo>
                  <a:pt x="45720" y="23947"/>
                  <a:pt x="45824" y="19031"/>
                  <a:pt x="48813" y="16042"/>
                </a:cubicBezTo>
                <a:cubicBezTo>
                  <a:pt x="53040" y="11814"/>
                  <a:pt x="59257" y="10120"/>
                  <a:pt x="64855" y="8021"/>
                </a:cubicBezTo>
                <a:cubicBezTo>
                  <a:pt x="70016" y="6086"/>
                  <a:pt x="75597" y="5525"/>
                  <a:pt x="80897" y="4011"/>
                </a:cubicBezTo>
                <a:cubicBezTo>
                  <a:pt x="84962" y="2850"/>
                  <a:pt x="88918" y="1337"/>
                  <a:pt x="92929" y="0"/>
                </a:cubicBezTo>
                <a:cubicBezTo>
                  <a:pt x="115709" y="34171"/>
                  <a:pt x="106025" y="14486"/>
                  <a:pt x="96940" y="96253"/>
                </a:cubicBezTo>
                <a:cubicBezTo>
                  <a:pt x="96006" y="104656"/>
                  <a:pt x="90970" y="112114"/>
                  <a:pt x="88919" y="120316"/>
                </a:cubicBezTo>
                <a:cubicBezTo>
                  <a:pt x="87582" y="125663"/>
                  <a:pt x="85814" y="130921"/>
                  <a:pt x="84908" y="136358"/>
                </a:cubicBezTo>
                <a:cubicBezTo>
                  <a:pt x="83136" y="146989"/>
                  <a:pt x="82536" y="157789"/>
                  <a:pt x="80897" y="168442"/>
                </a:cubicBezTo>
                <a:cubicBezTo>
                  <a:pt x="79860" y="175179"/>
                  <a:pt x="78106" y="181788"/>
                  <a:pt x="76887" y="188495"/>
                </a:cubicBezTo>
                <a:cubicBezTo>
                  <a:pt x="75432" y="196496"/>
                  <a:pt x="74331" y="204557"/>
                  <a:pt x="72876" y="212558"/>
                </a:cubicBezTo>
                <a:cubicBezTo>
                  <a:pt x="71657" y="219265"/>
                  <a:pt x="72248" y="226692"/>
                  <a:pt x="68866" y="232611"/>
                </a:cubicBezTo>
                <a:cubicBezTo>
                  <a:pt x="65207" y="239014"/>
                  <a:pt x="50979" y="242584"/>
                  <a:pt x="44803" y="244642"/>
                </a:cubicBezTo>
                <a:cubicBezTo>
                  <a:pt x="39456" y="241968"/>
                  <a:pt x="32588" y="241214"/>
                  <a:pt x="28761" y="236621"/>
                </a:cubicBezTo>
                <a:cubicBezTo>
                  <a:pt x="25232" y="232387"/>
                  <a:pt x="25831" y="225984"/>
                  <a:pt x="24750" y="220579"/>
                </a:cubicBezTo>
                <a:cubicBezTo>
                  <a:pt x="23155" y="212605"/>
                  <a:pt x="24924" y="203489"/>
                  <a:pt x="20740" y="196516"/>
                </a:cubicBezTo>
                <a:cubicBezTo>
                  <a:pt x="16336" y="189176"/>
                  <a:pt x="6740" y="186527"/>
                  <a:pt x="687" y="180474"/>
                </a:cubicBezTo>
                <a:cubicBezTo>
                  <a:pt x="-2721" y="177066"/>
                  <a:pt x="7372" y="173790"/>
                  <a:pt x="12719" y="156411"/>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55" name="Rectangle 54">
            <a:extLst>
              <a:ext uri="{FF2B5EF4-FFF2-40B4-BE49-F238E27FC236}">
                <a16:creationId xmlns:a16="http://schemas.microsoft.com/office/drawing/2014/main" id="{6BF053C4-1DC8-4EE6-BED7-2E902061E2F7}"/>
              </a:ext>
            </a:extLst>
          </p:cNvPr>
          <p:cNvSpPr/>
          <p:nvPr/>
        </p:nvSpPr>
        <p:spPr bwMode="auto">
          <a:xfrm>
            <a:off x="8976320" y="3429000"/>
            <a:ext cx="288032"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57" name="Rectangle 56">
            <a:extLst>
              <a:ext uri="{FF2B5EF4-FFF2-40B4-BE49-F238E27FC236}">
                <a16:creationId xmlns:a16="http://schemas.microsoft.com/office/drawing/2014/main" id="{EBBC5082-A8EB-4D8A-B6AB-DAC8E57B7C3A}"/>
              </a:ext>
            </a:extLst>
          </p:cNvPr>
          <p:cNvSpPr/>
          <p:nvPr/>
        </p:nvSpPr>
        <p:spPr bwMode="auto">
          <a:xfrm>
            <a:off x="2927648" y="3429000"/>
            <a:ext cx="432048" cy="36004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58" name="Picture 57">
            <a:extLst>
              <a:ext uri="{FF2B5EF4-FFF2-40B4-BE49-F238E27FC236}">
                <a16:creationId xmlns:a16="http://schemas.microsoft.com/office/drawing/2014/main" id="{CCA07022-C1E6-4E5C-9415-646405411EA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035601" y="3789040"/>
            <a:ext cx="1067163" cy="1224136"/>
          </a:xfrm>
          <a:prstGeom prst="rect">
            <a:avLst/>
          </a:prstGeom>
        </p:spPr>
      </p:pic>
      <p:sp>
        <p:nvSpPr>
          <p:cNvPr id="61" name="Freeform: Shape 60">
            <a:extLst>
              <a:ext uri="{FF2B5EF4-FFF2-40B4-BE49-F238E27FC236}">
                <a16:creationId xmlns:a16="http://schemas.microsoft.com/office/drawing/2014/main" id="{3FF67DE1-91D6-4507-B036-F9E1CB591885}"/>
              </a:ext>
            </a:extLst>
          </p:cNvPr>
          <p:cNvSpPr/>
          <p:nvPr/>
        </p:nvSpPr>
        <p:spPr bwMode="auto">
          <a:xfrm>
            <a:off x="6995458" y="3811680"/>
            <a:ext cx="105135" cy="259988"/>
          </a:xfrm>
          <a:custGeom>
            <a:avLst/>
            <a:gdLst>
              <a:gd name="connsiteX0" fmla="*/ 20694 w 105135"/>
              <a:gd name="connsiteY0" fmla="*/ 70207 h 259988"/>
              <a:gd name="connsiteX1" fmla="*/ 32196 w 105135"/>
              <a:gd name="connsiteY1" fmla="*/ 35701 h 259988"/>
              <a:gd name="connsiteX2" fmla="*/ 37947 w 105135"/>
              <a:gd name="connsiteY2" fmla="*/ 12697 h 259988"/>
              <a:gd name="connsiteX3" fmla="*/ 60951 w 105135"/>
              <a:gd name="connsiteY3" fmla="*/ 1195 h 259988"/>
              <a:gd name="connsiteX4" fmla="*/ 101207 w 105135"/>
              <a:gd name="connsiteY4" fmla="*/ 6946 h 259988"/>
              <a:gd name="connsiteX5" fmla="*/ 95456 w 105135"/>
              <a:gd name="connsiteY5" fmla="*/ 87460 h 259988"/>
              <a:gd name="connsiteX6" fmla="*/ 83954 w 105135"/>
              <a:gd name="connsiteY6" fmla="*/ 121965 h 259988"/>
              <a:gd name="connsiteX7" fmla="*/ 78203 w 105135"/>
              <a:gd name="connsiteY7" fmla="*/ 139218 h 259988"/>
              <a:gd name="connsiteX8" fmla="*/ 72452 w 105135"/>
              <a:gd name="connsiteY8" fmla="*/ 156471 h 259988"/>
              <a:gd name="connsiteX9" fmla="*/ 66701 w 105135"/>
              <a:gd name="connsiteY9" fmla="*/ 190977 h 259988"/>
              <a:gd name="connsiteX10" fmla="*/ 60951 w 105135"/>
              <a:gd name="connsiteY10" fmla="*/ 242735 h 259988"/>
              <a:gd name="connsiteX11" fmla="*/ 43698 w 105135"/>
              <a:gd name="connsiteY11" fmla="*/ 259988 h 259988"/>
              <a:gd name="connsiteX12" fmla="*/ 9192 w 105135"/>
              <a:gd name="connsiteY12" fmla="*/ 121965 h 2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135" h="259988">
                <a:moveTo>
                  <a:pt x="20694" y="70207"/>
                </a:moveTo>
                <a:cubicBezTo>
                  <a:pt x="24528" y="58705"/>
                  <a:pt x="28712" y="47314"/>
                  <a:pt x="32196" y="35701"/>
                </a:cubicBezTo>
                <a:cubicBezTo>
                  <a:pt x="34467" y="28130"/>
                  <a:pt x="32887" y="18769"/>
                  <a:pt x="37947" y="12697"/>
                </a:cubicBezTo>
                <a:cubicBezTo>
                  <a:pt x="43435" y="6111"/>
                  <a:pt x="53283" y="5029"/>
                  <a:pt x="60951" y="1195"/>
                </a:cubicBezTo>
                <a:cubicBezTo>
                  <a:pt x="74370" y="3112"/>
                  <a:pt x="96173" y="-5639"/>
                  <a:pt x="101207" y="6946"/>
                </a:cubicBezTo>
                <a:cubicBezTo>
                  <a:pt x="111200" y="31928"/>
                  <a:pt x="99447" y="60851"/>
                  <a:pt x="95456" y="87460"/>
                </a:cubicBezTo>
                <a:cubicBezTo>
                  <a:pt x="93658" y="99450"/>
                  <a:pt x="87788" y="110463"/>
                  <a:pt x="83954" y="121965"/>
                </a:cubicBezTo>
                <a:lnTo>
                  <a:pt x="78203" y="139218"/>
                </a:lnTo>
                <a:cubicBezTo>
                  <a:pt x="76286" y="144969"/>
                  <a:pt x="73449" y="150491"/>
                  <a:pt x="72452" y="156471"/>
                </a:cubicBezTo>
                <a:cubicBezTo>
                  <a:pt x="70535" y="167973"/>
                  <a:pt x="68242" y="179419"/>
                  <a:pt x="66701" y="190977"/>
                </a:cubicBezTo>
                <a:cubicBezTo>
                  <a:pt x="64407" y="208184"/>
                  <a:pt x="66440" y="226267"/>
                  <a:pt x="60951" y="242735"/>
                </a:cubicBezTo>
                <a:cubicBezTo>
                  <a:pt x="58379" y="250451"/>
                  <a:pt x="49449" y="254237"/>
                  <a:pt x="43698" y="259988"/>
                </a:cubicBezTo>
                <a:cubicBezTo>
                  <a:pt x="-26815" y="224732"/>
                  <a:pt x="9192" y="255595"/>
                  <a:pt x="9192" y="121965"/>
                </a:cubicBezTo>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62" name="Picture 61">
            <a:extLst>
              <a:ext uri="{FF2B5EF4-FFF2-40B4-BE49-F238E27FC236}">
                <a16:creationId xmlns:a16="http://schemas.microsoft.com/office/drawing/2014/main" id="{C94A274E-CC1B-4739-BBED-9B82698A225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23993" y="3789040"/>
            <a:ext cx="1076600" cy="1224136"/>
          </a:xfrm>
          <a:prstGeom prst="rect">
            <a:avLst/>
          </a:prstGeom>
        </p:spPr>
      </p:pic>
      <p:sp>
        <p:nvSpPr>
          <p:cNvPr id="65" name="Freeform: Shape 64">
            <a:extLst>
              <a:ext uri="{FF2B5EF4-FFF2-40B4-BE49-F238E27FC236}">
                <a16:creationId xmlns:a16="http://schemas.microsoft.com/office/drawing/2014/main" id="{4BF268F1-03C7-4EE5-A765-782DEEA45677}"/>
              </a:ext>
            </a:extLst>
          </p:cNvPr>
          <p:cNvSpPr/>
          <p:nvPr/>
        </p:nvSpPr>
        <p:spPr bwMode="auto">
          <a:xfrm>
            <a:off x="5957472" y="3830128"/>
            <a:ext cx="133618" cy="253042"/>
          </a:xfrm>
          <a:custGeom>
            <a:avLst/>
            <a:gdLst>
              <a:gd name="connsiteX0" fmla="*/ 17758 w 133618"/>
              <a:gd name="connsiteY0" fmla="*/ 126521 h 253042"/>
              <a:gd name="connsiteX1" fmla="*/ 35011 w 133618"/>
              <a:gd name="connsiteY1" fmla="*/ 97766 h 253042"/>
              <a:gd name="connsiteX2" fmla="*/ 52264 w 133618"/>
              <a:gd name="connsiteY2" fmla="*/ 46008 h 253042"/>
              <a:gd name="connsiteX3" fmla="*/ 69517 w 133618"/>
              <a:gd name="connsiteY3" fmla="*/ 23004 h 253042"/>
              <a:gd name="connsiteX4" fmla="*/ 81019 w 133618"/>
              <a:gd name="connsiteY4" fmla="*/ 5751 h 253042"/>
              <a:gd name="connsiteX5" fmla="*/ 109773 w 133618"/>
              <a:gd name="connsiteY5" fmla="*/ 0 h 253042"/>
              <a:gd name="connsiteX6" fmla="*/ 127026 w 133618"/>
              <a:gd name="connsiteY6" fmla="*/ 5751 h 253042"/>
              <a:gd name="connsiteX7" fmla="*/ 127026 w 133618"/>
              <a:gd name="connsiteY7" fmla="*/ 63261 h 253042"/>
              <a:gd name="connsiteX8" fmla="*/ 121275 w 133618"/>
              <a:gd name="connsiteY8" fmla="*/ 80514 h 253042"/>
              <a:gd name="connsiteX9" fmla="*/ 115524 w 133618"/>
              <a:gd name="connsiteY9" fmla="*/ 109268 h 253042"/>
              <a:gd name="connsiteX10" fmla="*/ 104022 w 133618"/>
              <a:gd name="connsiteY10" fmla="*/ 143774 h 253042"/>
              <a:gd name="connsiteX11" fmla="*/ 98271 w 133618"/>
              <a:gd name="connsiteY11" fmla="*/ 241540 h 253042"/>
              <a:gd name="connsiteX12" fmla="*/ 63766 w 133618"/>
              <a:gd name="connsiteY12" fmla="*/ 253042 h 253042"/>
              <a:gd name="connsiteX13" fmla="*/ 17758 w 133618"/>
              <a:gd name="connsiteY13" fmla="*/ 247291 h 253042"/>
              <a:gd name="connsiteX14" fmla="*/ 6256 w 133618"/>
              <a:gd name="connsiteY14" fmla="*/ 224287 h 253042"/>
              <a:gd name="connsiteX15" fmla="*/ 505 w 133618"/>
              <a:gd name="connsiteY15" fmla="*/ 178280 h 25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618" h="253042">
                <a:moveTo>
                  <a:pt x="17758" y="126521"/>
                </a:moveTo>
                <a:cubicBezTo>
                  <a:pt x="23509" y="116936"/>
                  <a:pt x="30608" y="108040"/>
                  <a:pt x="35011" y="97766"/>
                </a:cubicBezTo>
                <a:cubicBezTo>
                  <a:pt x="42175" y="81051"/>
                  <a:pt x="41352" y="60557"/>
                  <a:pt x="52264" y="46008"/>
                </a:cubicBezTo>
                <a:cubicBezTo>
                  <a:pt x="58015" y="38340"/>
                  <a:pt x="63946" y="30804"/>
                  <a:pt x="69517" y="23004"/>
                </a:cubicBezTo>
                <a:cubicBezTo>
                  <a:pt x="73534" y="17380"/>
                  <a:pt x="75018" y="9180"/>
                  <a:pt x="81019" y="5751"/>
                </a:cubicBezTo>
                <a:cubicBezTo>
                  <a:pt x="89506" y="901"/>
                  <a:pt x="100188" y="1917"/>
                  <a:pt x="109773" y="0"/>
                </a:cubicBezTo>
                <a:cubicBezTo>
                  <a:pt x="115524" y="1917"/>
                  <a:pt x="124018" y="488"/>
                  <a:pt x="127026" y="5751"/>
                </a:cubicBezTo>
                <a:cubicBezTo>
                  <a:pt x="138578" y="25968"/>
                  <a:pt x="132553" y="43915"/>
                  <a:pt x="127026" y="63261"/>
                </a:cubicBezTo>
                <a:cubicBezTo>
                  <a:pt x="125361" y="69090"/>
                  <a:pt x="122745" y="74633"/>
                  <a:pt x="121275" y="80514"/>
                </a:cubicBezTo>
                <a:cubicBezTo>
                  <a:pt x="118904" y="89997"/>
                  <a:pt x="118096" y="99838"/>
                  <a:pt x="115524" y="109268"/>
                </a:cubicBezTo>
                <a:cubicBezTo>
                  <a:pt x="112334" y="120965"/>
                  <a:pt x="104022" y="143774"/>
                  <a:pt x="104022" y="143774"/>
                </a:cubicBezTo>
                <a:cubicBezTo>
                  <a:pt x="102105" y="176363"/>
                  <a:pt x="109556" y="210908"/>
                  <a:pt x="98271" y="241540"/>
                </a:cubicBezTo>
                <a:cubicBezTo>
                  <a:pt x="94080" y="252916"/>
                  <a:pt x="63766" y="253042"/>
                  <a:pt x="63766" y="253042"/>
                </a:cubicBezTo>
                <a:cubicBezTo>
                  <a:pt x="48430" y="251125"/>
                  <a:pt x="31582" y="254203"/>
                  <a:pt x="17758" y="247291"/>
                </a:cubicBezTo>
                <a:cubicBezTo>
                  <a:pt x="10090" y="243457"/>
                  <a:pt x="9633" y="232167"/>
                  <a:pt x="6256" y="224287"/>
                </a:cubicBezTo>
                <a:cubicBezTo>
                  <a:pt x="-2526" y="203796"/>
                  <a:pt x="505" y="203839"/>
                  <a:pt x="505" y="178280"/>
                </a:cubicBezTo>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66" name="Picture 65">
            <a:extLst>
              <a:ext uri="{FF2B5EF4-FFF2-40B4-BE49-F238E27FC236}">
                <a16:creationId xmlns:a16="http://schemas.microsoft.com/office/drawing/2014/main" id="{A4675D45-6D2B-4A30-B5DB-F5D230D7E40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5015880" y="3789040"/>
            <a:ext cx="1075210" cy="1224136"/>
          </a:xfrm>
          <a:prstGeom prst="rect">
            <a:avLst/>
          </a:prstGeom>
        </p:spPr>
      </p:pic>
      <p:sp>
        <p:nvSpPr>
          <p:cNvPr id="69" name="Freeform: Shape 68">
            <a:extLst>
              <a:ext uri="{FF2B5EF4-FFF2-40B4-BE49-F238E27FC236}">
                <a16:creationId xmlns:a16="http://schemas.microsoft.com/office/drawing/2014/main" id="{6B49237D-FAB5-486D-8582-E96F3F5C7AB2}"/>
              </a:ext>
            </a:extLst>
          </p:cNvPr>
          <p:cNvSpPr/>
          <p:nvPr/>
        </p:nvSpPr>
        <p:spPr bwMode="auto">
          <a:xfrm>
            <a:off x="4968316" y="3812875"/>
            <a:ext cx="115519" cy="276046"/>
          </a:xfrm>
          <a:custGeom>
            <a:avLst/>
            <a:gdLst>
              <a:gd name="connsiteX0" fmla="*/ 6251 w 115519"/>
              <a:gd name="connsiteY0" fmla="*/ 207034 h 276046"/>
              <a:gd name="connsiteX1" fmla="*/ 35006 w 115519"/>
              <a:gd name="connsiteY1" fmla="*/ 132272 h 276046"/>
              <a:gd name="connsiteX2" fmla="*/ 46508 w 115519"/>
              <a:gd name="connsiteY2" fmla="*/ 97767 h 276046"/>
              <a:gd name="connsiteX3" fmla="*/ 63760 w 115519"/>
              <a:gd name="connsiteY3" fmla="*/ 11502 h 276046"/>
              <a:gd name="connsiteX4" fmla="*/ 81013 w 115519"/>
              <a:gd name="connsiteY4" fmla="*/ 0 h 276046"/>
              <a:gd name="connsiteX5" fmla="*/ 104017 w 115519"/>
              <a:gd name="connsiteY5" fmla="*/ 5751 h 276046"/>
              <a:gd name="connsiteX6" fmla="*/ 109768 w 115519"/>
              <a:gd name="connsiteY6" fmla="*/ 28755 h 276046"/>
              <a:gd name="connsiteX7" fmla="*/ 115519 w 115519"/>
              <a:gd name="connsiteY7" fmla="*/ 46008 h 276046"/>
              <a:gd name="connsiteX8" fmla="*/ 109768 w 115519"/>
              <a:gd name="connsiteY8" fmla="*/ 109268 h 276046"/>
              <a:gd name="connsiteX9" fmla="*/ 98266 w 115519"/>
              <a:gd name="connsiteY9" fmla="*/ 143774 h 276046"/>
              <a:gd name="connsiteX10" fmla="*/ 92515 w 115519"/>
              <a:gd name="connsiteY10" fmla="*/ 161027 h 276046"/>
              <a:gd name="connsiteX11" fmla="*/ 75262 w 115519"/>
              <a:gd name="connsiteY11" fmla="*/ 264544 h 276046"/>
              <a:gd name="connsiteX12" fmla="*/ 46508 w 115519"/>
              <a:gd name="connsiteY12" fmla="*/ 276046 h 276046"/>
              <a:gd name="connsiteX13" fmla="*/ 12002 w 115519"/>
              <a:gd name="connsiteY13" fmla="*/ 264544 h 276046"/>
              <a:gd name="connsiteX14" fmla="*/ 500 w 115519"/>
              <a:gd name="connsiteY14" fmla="*/ 241540 h 276046"/>
              <a:gd name="connsiteX15" fmla="*/ 6251 w 115519"/>
              <a:gd name="connsiteY15" fmla="*/ 207034 h 2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19" h="276046">
                <a:moveTo>
                  <a:pt x="6251" y="207034"/>
                </a:moveTo>
                <a:cubicBezTo>
                  <a:pt x="12002" y="188823"/>
                  <a:pt x="2969" y="209160"/>
                  <a:pt x="35006" y="132272"/>
                </a:cubicBezTo>
                <a:cubicBezTo>
                  <a:pt x="39669" y="121081"/>
                  <a:pt x="46508" y="97767"/>
                  <a:pt x="46508" y="97767"/>
                </a:cubicBezTo>
                <a:cubicBezTo>
                  <a:pt x="46786" y="95267"/>
                  <a:pt x="51528" y="19657"/>
                  <a:pt x="63760" y="11502"/>
                </a:cubicBezTo>
                <a:lnTo>
                  <a:pt x="81013" y="0"/>
                </a:lnTo>
                <a:cubicBezTo>
                  <a:pt x="88681" y="1917"/>
                  <a:pt x="98428" y="162"/>
                  <a:pt x="104017" y="5751"/>
                </a:cubicBezTo>
                <a:cubicBezTo>
                  <a:pt x="109606" y="11340"/>
                  <a:pt x="107597" y="21155"/>
                  <a:pt x="109768" y="28755"/>
                </a:cubicBezTo>
                <a:cubicBezTo>
                  <a:pt x="111433" y="34584"/>
                  <a:pt x="113602" y="40257"/>
                  <a:pt x="115519" y="46008"/>
                </a:cubicBezTo>
                <a:cubicBezTo>
                  <a:pt x="113602" y="67095"/>
                  <a:pt x="113448" y="88417"/>
                  <a:pt x="109768" y="109268"/>
                </a:cubicBezTo>
                <a:cubicBezTo>
                  <a:pt x="107661" y="121208"/>
                  <a:pt x="102100" y="132272"/>
                  <a:pt x="98266" y="143774"/>
                </a:cubicBezTo>
                <a:lnTo>
                  <a:pt x="92515" y="161027"/>
                </a:lnTo>
                <a:cubicBezTo>
                  <a:pt x="92263" y="164309"/>
                  <a:pt x="93449" y="246357"/>
                  <a:pt x="75262" y="264544"/>
                </a:cubicBezTo>
                <a:cubicBezTo>
                  <a:pt x="67963" y="271844"/>
                  <a:pt x="56093" y="272212"/>
                  <a:pt x="46508" y="276046"/>
                </a:cubicBezTo>
                <a:cubicBezTo>
                  <a:pt x="35006" y="272212"/>
                  <a:pt x="21701" y="271819"/>
                  <a:pt x="12002" y="264544"/>
                </a:cubicBezTo>
                <a:cubicBezTo>
                  <a:pt x="5144" y="259400"/>
                  <a:pt x="4911" y="248891"/>
                  <a:pt x="500" y="241540"/>
                </a:cubicBezTo>
                <a:cubicBezTo>
                  <a:pt x="-895" y="239215"/>
                  <a:pt x="500" y="225245"/>
                  <a:pt x="6251" y="207034"/>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70" name="Picture 69">
            <a:extLst>
              <a:ext uri="{FF2B5EF4-FFF2-40B4-BE49-F238E27FC236}">
                <a16:creationId xmlns:a16="http://schemas.microsoft.com/office/drawing/2014/main" id="{A791E2E4-6DD1-4CC6-8980-56B4DD244FE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007769" y="3789040"/>
            <a:ext cx="1075211" cy="1224136"/>
          </a:xfrm>
          <a:prstGeom prst="rect">
            <a:avLst/>
          </a:prstGeom>
        </p:spPr>
      </p:pic>
      <p:sp>
        <p:nvSpPr>
          <p:cNvPr id="71" name="Freeform: Shape 70">
            <a:extLst>
              <a:ext uri="{FF2B5EF4-FFF2-40B4-BE49-F238E27FC236}">
                <a16:creationId xmlns:a16="http://schemas.microsoft.com/office/drawing/2014/main" id="{80BE80E0-EE1A-4E98-9AC0-E3E8CBB41AAB}"/>
              </a:ext>
            </a:extLst>
          </p:cNvPr>
          <p:cNvSpPr/>
          <p:nvPr/>
        </p:nvSpPr>
        <p:spPr bwMode="auto">
          <a:xfrm>
            <a:off x="3964342" y="3834937"/>
            <a:ext cx="114436" cy="288000"/>
          </a:xfrm>
          <a:custGeom>
            <a:avLst/>
            <a:gdLst>
              <a:gd name="connsiteX0" fmla="*/ 3600 w 114436"/>
              <a:gd name="connsiteY0" fmla="*/ 193964 h 277091"/>
              <a:gd name="connsiteX1" fmla="*/ 53476 w 114436"/>
              <a:gd name="connsiteY1" fmla="*/ 27709 h 277091"/>
              <a:gd name="connsiteX2" fmla="*/ 59018 w 114436"/>
              <a:gd name="connsiteY2" fmla="*/ 11084 h 277091"/>
              <a:gd name="connsiteX3" fmla="*/ 75643 w 114436"/>
              <a:gd name="connsiteY3" fmla="*/ 0 h 277091"/>
              <a:gd name="connsiteX4" fmla="*/ 103353 w 114436"/>
              <a:gd name="connsiteY4" fmla="*/ 5542 h 277091"/>
              <a:gd name="connsiteX5" fmla="*/ 114436 w 114436"/>
              <a:gd name="connsiteY5" fmla="*/ 38793 h 277091"/>
              <a:gd name="connsiteX6" fmla="*/ 97811 w 114436"/>
              <a:gd name="connsiteY6" fmla="*/ 110837 h 277091"/>
              <a:gd name="connsiteX7" fmla="*/ 92269 w 114436"/>
              <a:gd name="connsiteY7" fmla="*/ 127462 h 277091"/>
              <a:gd name="connsiteX8" fmla="*/ 86727 w 114436"/>
              <a:gd name="connsiteY8" fmla="*/ 188422 h 277091"/>
              <a:gd name="connsiteX9" fmla="*/ 70102 w 114436"/>
              <a:gd name="connsiteY9" fmla="*/ 277091 h 277091"/>
              <a:gd name="connsiteX10" fmla="*/ 20225 w 114436"/>
              <a:gd name="connsiteY10" fmla="*/ 271549 h 277091"/>
              <a:gd name="connsiteX11" fmla="*/ 9142 w 114436"/>
              <a:gd name="connsiteY11" fmla="*/ 254924 h 277091"/>
              <a:gd name="connsiteX12" fmla="*/ 3600 w 114436"/>
              <a:gd name="connsiteY12" fmla="*/ 193964 h 2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436" h="277091">
                <a:moveTo>
                  <a:pt x="3600" y="193964"/>
                </a:moveTo>
                <a:cubicBezTo>
                  <a:pt x="10989" y="156095"/>
                  <a:pt x="36697" y="83081"/>
                  <a:pt x="53476" y="27709"/>
                </a:cubicBezTo>
                <a:cubicBezTo>
                  <a:pt x="55170" y="22119"/>
                  <a:pt x="55369" y="15645"/>
                  <a:pt x="59018" y="11084"/>
                </a:cubicBezTo>
                <a:cubicBezTo>
                  <a:pt x="63179" y="5883"/>
                  <a:pt x="70101" y="3695"/>
                  <a:pt x="75643" y="0"/>
                </a:cubicBezTo>
                <a:cubicBezTo>
                  <a:pt x="84880" y="1847"/>
                  <a:pt x="96692" y="-1119"/>
                  <a:pt x="103353" y="5542"/>
                </a:cubicBezTo>
                <a:cubicBezTo>
                  <a:pt x="111614" y="13803"/>
                  <a:pt x="114436" y="38793"/>
                  <a:pt x="114436" y="38793"/>
                </a:cubicBezTo>
                <a:cubicBezTo>
                  <a:pt x="107242" y="89148"/>
                  <a:pt x="113024" y="65197"/>
                  <a:pt x="97811" y="110837"/>
                </a:cubicBezTo>
                <a:lnTo>
                  <a:pt x="92269" y="127462"/>
                </a:lnTo>
                <a:cubicBezTo>
                  <a:pt x="90422" y="147782"/>
                  <a:pt x="88421" y="168089"/>
                  <a:pt x="86727" y="188422"/>
                </a:cubicBezTo>
                <a:cubicBezTo>
                  <a:pt x="80098" y="267971"/>
                  <a:pt x="94704" y="240186"/>
                  <a:pt x="70102" y="277091"/>
                </a:cubicBezTo>
                <a:cubicBezTo>
                  <a:pt x="53476" y="275244"/>
                  <a:pt x="35946" y="277266"/>
                  <a:pt x="20225" y="271549"/>
                </a:cubicBezTo>
                <a:cubicBezTo>
                  <a:pt x="13966" y="269273"/>
                  <a:pt x="12120" y="260881"/>
                  <a:pt x="9142" y="254924"/>
                </a:cubicBezTo>
                <a:cubicBezTo>
                  <a:pt x="1263" y="239166"/>
                  <a:pt x="-3789" y="231833"/>
                  <a:pt x="3600" y="193964"/>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72" name="Picture 71">
            <a:extLst>
              <a:ext uri="{FF2B5EF4-FFF2-40B4-BE49-F238E27FC236}">
                <a16:creationId xmlns:a16="http://schemas.microsoft.com/office/drawing/2014/main" id="{CE99FD89-D59E-4D8E-ADD5-D4422A46DFE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028457" y="3789040"/>
            <a:ext cx="1046410" cy="1224136"/>
          </a:xfrm>
          <a:prstGeom prst="rect">
            <a:avLst/>
          </a:prstGeom>
        </p:spPr>
      </p:pic>
    </p:spTree>
    <p:extLst>
      <p:ext uri="{BB962C8B-B14F-4D97-AF65-F5344CB8AC3E}">
        <p14:creationId xmlns:p14="http://schemas.microsoft.com/office/powerpoint/2010/main" val="284872965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par>
                          <p:cTn id="35" fill="hold">
                            <p:stCondLst>
                              <p:cond delay="500"/>
                            </p:stCondLst>
                            <p:childTnLst>
                              <p:par>
                                <p:cTn id="36" presetID="10" presetClass="exit" presetSubtype="0" fill="hold" grpId="0" nodeType="afterEffect">
                                  <p:stCondLst>
                                    <p:cond delay="0"/>
                                  </p:stCondLst>
                                  <p:childTnLst>
                                    <p:animEffect transition="out" filter="fade">
                                      <p:cBhvr>
                                        <p:cTn id="37" dur="500"/>
                                        <p:tgtEl>
                                          <p:spTgt spid="41"/>
                                        </p:tgtEl>
                                      </p:cBhvr>
                                    </p:animEffect>
                                    <p:set>
                                      <p:cBhvr>
                                        <p:cTn id="38" dur="1" fill="hold">
                                          <p:stCondLst>
                                            <p:cond delay="499"/>
                                          </p:stCondLst>
                                        </p:cTn>
                                        <p:tgtEl>
                                          <p:spTgt spid="4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
                            </p:stCondLst>
                            <p:childTnLst>
                              <p:par>
                                <p:cTn id="45" presetID="10" presetClass="exit" presetSubtype="0" fill="hold" grpId="0" nodeType="afterEffect">
                                  <p:stCondLst>
                                    <p:cond delay="0"/>
                                  </p:stCondLst>
                                  <p:childTnLst>
                                    <p:animEffect transition="out" filter="fade">
                                      <p:cBhvr>
                                        <p:cTn id="46" dur="500"/>
                                        <p:tgtEl>
                                          <p:spTgt spid="42"/>
                                        </p:tgtEl>
                                      </p:cBhvr>
                                    </p:animEffect>
                                    <p:set>
                                      <p:cBhvr>
                                        <p:cTn id="47" dur="1" fill="hold">
                                          <p:stCondLst>
                                            <p:cond delay="499"/>
                                          </p:stCondLst>
                                        </p:cTn>
                                        <p:tgtEl>
                                          <p:spTgt spid="4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par>
                          <p:cTn id="53" fill="hold">
                            <p:stCondLst>
                              <p:cond delay="500"/>
                            </p:stCondLst>
                            <p:childTnLst>
                              <p:par>
                                <p:cTn id="54" presetID="10" presetClass="exit" presetSubtype="0" fill="hold" grpId="0" nodeType="after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8"/>
                                        </p:tgtEl>
                                      </p:cBhvr>
                                    </p:animEffect>
                                    <p:set>
                                      <p:cBhvr>
                                        <p:cTn id="70" dur="1" fill="hold">
                                          <p:stCondLst>
                                            <p:cond delay="499"/>
                                          </p:stCondLst>
                                        </p:cTn>
                                        <p:tgtEl>
                                          <p:spTgt spid="4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10" presetClass="entr" presetSubtype="0" fill="hold" grpId="1"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par>
                          <p:cTn id="100" fill="hold">
                            <p:stCondLst>
                              <p:cond delay="500"/>
                            </p:stCondLst>
                            <p:childTnLst>
                              <p:par>
                                <p:cTn id="101" presetID="10" presetClass="exit" presetSubtype="0" fill="hold" grpId="2" nodeType="afterEffect">
                                  <p:stCondLst>
                                    <p:cond delay="0"/>
                                  </p:stCondLst>
                                  <p:childTnLst>
                                    <p:animEffect transition="out" filter="fade">
                                      <p:cBhvr>
                                        <p:cTn id="102" dur="500"/>
                                        <p:tgtEl>
                                          <p:spTgt spid="42"/>
                                        </p:tgtEl>
                                      </p:cBhvr>
                                    </p:animEffect>
                                    <p:set>
                                      <p:cBhvr>
                                        <p:cTn id="103" dur="1" fill="hold">
                                          <p:stCondLst>
                                            <p:cond delay="499"/>
                                          </p:stCondLst>
                                        </p:cTn>
                                        <p:tgtEl>
                                          <p:spTgt spid="4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childTnLst>
                          </p:cTn>
                        </p:par>
                        <p:par>
                          <p:cTn id="109" fill="hold">
                            <p:stCondLst>
                              <p:cond delay="500"/>
                            </p:stCondLst>
                            <p:childTnLst>
                              <p:par>
                                <p:cTn id="110" presetID="10" presetClass="exit" presetSubtype="0" fill="hold" grpId="2" nodeType="afterEffect">
                                  <p:stCondLst>
                                    <p:cond delay="0"/>
                                  </p:stCondLst>
                                  <p:childTnLst>
                                    <p:animEffect transition="out" filter="fade">
                                      <p:cBhvr>
                                        <p:cTn id="111" dur="500"/>
                                        <p:tgtEl>
                                          <p:spTgt spid="41"/>
                                        </p:tgtEl>
                                      </p:cBhvr>
                                    </p:animEffect>
                                    <p:set>
                                      <p:cBhvr>
                                        <p:cTn id="112" dur="1" fill="hold">
                                          <p:stCondLst>
                                            <p:cond delay="499"/>
                                          </p:stCondLst>
                                        </p:cTn>
                                        <p:tgtEl>
                                          <p:spTgt spid="4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500"/>
                                        <p:tgtEl>
                                          <p:spTgt spid="62"/>
                                        </p:tgtEl>
                                      </p:cBhvr>
                                    </p:animEffect>
                                  </p:childTnLst>
                                </p:cTn>
                              </p:par>
                            </p:childTnLst>
                          </p:cTn>
                        </p:par>
                        <p:par>
                          <p:cTn id="118" fill="hold">
                            <p:stCondLst>
                              <p:cond delay="500"/>
                            </p:stCondLst>
                            <p:childTnLst>
                              <p:par>
                                <p:cTn id="119" presetID="10" presetClass="exit" presetSubtype="0" fill="hold" grpId="2" nodeType="afterEffect">
                                  <p:stCondLst>
                                    <p:cond delay="0"/>
                                  </p:stCondLst>
                                  <p:childTnLst>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500"/>
                                        <p:tgtEl>
                                          <p:spTgt spid="66"/>
                                        </p:tgtEl>
                                      </p:cBhvr>
                                    </p:animEffect>
                                  </p:childTnLst>
                                </p:cTn>
                              </p:par>
                            </p:childTnLst>
                          </p:cTn>
                        </p:par>
                        <p:par>
                          <p:cTn id="127" fill="hold">
                            <p:stCondLst>
                              <p:cond delay="500"/>
                            </p:stCondLst>
                            <p:childTnLst>
                              <p:par>
                                <p:cTn id="128" presetID="10" presetClass="exit" presetSubtype="0" fill="hold" grpId="2" nodeType="afterEffect">
                                  <p:stCondLst>
                                    <p:cond delay="0"/>
                                  </p:stCondLst>
                                  <p:childTnLst>
                                    <p:animEffect transition="out" filter="fade">
                                      <p:cBhvr>
                                        <p:cTn id="129" dur="500"/>
                                        <p:tgtEl>
                                          <p:spTgt spid="38"/>
                                        </p:tgtEl>
                                      </p:cBhvr>
                                    </p:animEffect>
                                    <p:set>
                                      <p:cBhvr>
                                        <p:cTn id="130" dur="1" fill="hold">
                                          <p:stCondLst>
                                            <p:cond delay="499"/>
                                          </p:stCondLst>
                                        </p:cTn>
                                        <p:tgtEl>
                                          <p:spTgt spid="38"/>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500"/>
                                        <p:tgtEl>
                                          <p:spTgt spid="70"/>
                                        </p:tgtEl>
                                      </p:cBhvr>
                                    </p:animEffect>
                                  </p:childTnLst>
                                </p:cTn>
                              </p:par>
                            </p:childTnLst>
                          </p:cTn>
                        </p:par>
                        <p:par>
                          <p:cTn id="136" fill="hold">
                            <p:stCondLst>
                              <p:cond delay="500"/>
                            </p:stCondLst>
                            <p:childTnLst>
                              <p:par>
                                <p:cTn id="137" presetID="10" presetClass="exit" presetSubtype="0" fill="hold" grpId="2" nodeType="afterEffect">
                                  <p:stCondLst>
                                    <p:cond delay="0"/>
                                  </p:stCondLst>
                                  <p:childTnLst>
                                    <p:animEffect transition="out" filter="fade">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500"/>
                                        <p:tgtEl>
                                          <p:spTgt spid="72"/>
                                        </p:tgtEl>
                                      </p:cBhvr>
                                    </p:animEffect>
                                  </p:childTnLst>
                                </p:cTn>
                              </p:par>
                            </p:childTnLst>
                          </p:cTn>
                        </p:par>
                        <p:par>
                          <p:cTn id="145" fill="hold">
                            <p:stCondLst>
                              <p:cond delay="500"/>
                            </p:stCondLst>
                            <p:childTnLst>
                              <p:par>
                                <p:cTn id="146" presetID="10" presetClass="exit" presetSubtype="0" fill="hold" grpId="1" nodeType="afterEffect">
                                  <p:stCondLst>
                                    <p:cond delay="0"/>
                                  </p:stCondLst>
                                  <p:childTnLst>
                                    <p:animEffect transition="out" filter="fade">
                                      <p:cBhvr>
                                        <p:cTn id="147" dur="500"/>
                                        <p:tgtEl>
                                          <p:spTgt spid="57"/>
                                        </p:tgtEl>
                                      </p:cBhvr>
                                    </p:animEffect>
                                    <p:set>
                                      <p:cBhvr>
                                        <p:cTn id="148"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38" grpId="0" animBg="1"/>
      <p:bldP spid="38" grpId="1" animBg="1"/>
      <p:bldP spid="38" grpId="2" animBg="1"/>
      <p:bldP spid="40" grpId="0" animBg="1"/>
      <p:bldP spid="40" grpId="1" animBg="1"/>
      <p:bldP spid="40" grpId="2" animBg="1"/>
      <p:bldP spid="41" grpId="0" animBg="1"/>
      <p:bldP spid="41" grpId="1" animBg="1"/>
      <p:bldP spid="41" grpId="2" animBg="1"/>
      <p:bldP spid="42" grpId="0" animBg="1"/>
      <p:bldP spid="42" grpId="1" animBg="1"/>
      <p:bldP spid="42" grpId="2" animBg="1"/>
      <p:bldP spid="55" grpId="0" animBg="1"/>
      <p:bldP spid="57" grpId="0" animBg="1"/>
      <p:bldP spid="57"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B6AE55D-2DDF-4EA0-9675-EC0459B4F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042" y="1877941"/>
            <a:ext cx="636424" cy="691288"/>
          </a:xfrm>
          <a:prstGeom prst="rect">
            <a:avLst/>
          </a:prstGeom>
        </p:spPr>
      </p:pic>
      <p:sp>
        <p:nvSpPr>
          <p:cNvPr id="3" name="Title 2">
            <a:extLst>
              <a:ext uri="{FF2B5EF4-FFF2-40B4-BE49-F238E27FC236}">
                <a16:creationId xmlns:a16="http://schemas.microsoft.com/office/drawing/2014/main" id="{0788A086-470F-4BF3-9B32-602F3E813C0F}"/>
              </a:ext>
            </a:extLst>
          </p:cNvPr>
          <p:cNvSpPr>
            <a:spLocks noGrp="1"/>
          </p:cNvSpPr>
          <p:nvPr>
            <p:ph type="title"/>
          </p:nvPr>
        </p:nvSpPr>
        <p:spPr/>
        <p:txBody>
          <a:bodyPr/>
          <a:lstStyle/>
          <a:p>
            <a:r>
              <a:rPr lang="en-GB" dirty="0"/>
              <a:t>1AS-1 Compose and partition numbers to 10</a:t>
            </a:r>
          </a:p>
        </p:txBody>
      </p:sp>
      <p:pic>
        <p:nvPicPr>
          <p:cNvPr id="6" name="Picture 5">
            <a:extLst>
              <a:ext uri="{FF2B5EF4-FFF2-40B4-BE49-F238E27FC236}">
                <a16:creationId xmlns:a16="http://schemas.microsoft.com/office/drawing/2014/main" id="{CD3B443D-340E-44F5-AF03-5B9E7E3AE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299" y="4594342"/>
            <a:ext cx="636424" cy="691288"/>
          </a:xfrm>
          <a:prstGeom prst="rect">
            <a:avLst/>
          </a:prstGeom>
        </p:spPr>
      </p:pic>
      <p:pic>
        <p:nvPicPr>
          <p:cNvPr id="10" name="Picture 9">
            <a:extLst>
              <a:ext uri="{FF2B5EF4-FFF2-40B4-BE49-F238E27FC236}">
                <a16:creationId xmlns:a16="http://schemas.microsoft.com/office/drawing/2014/main" id="{2898625D-8F75-44CB-9C5E-EFBF10D4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227" y="4592591"/>
            <a:ext cx="630938" cy="691288"/>
          </a:xfrm>
          <a:prstGeom prst="rect">
            <a:avLst/>
          </a:prstGeom>
        </p:spPr>
      </p:pic>
      <p:sp>
        <p:nvSpPr>
          <p:cNvPr id="12" name="TextBox 11">
            <a:extLst>
              <a:ext uri="{FF2B5EF4-FFF2-40B4-BE49-F238E27FC236}">
                <a16:creationId xmlns:a16="http://schemas.microsoft.com/office/drawing/2014/main" id="{111E34A1-3A09-4A47-8D0D-A5F62DC66D00}"/>
              </a:ext>
            </a:extLst>
          </p:cNvPr>
          <p:cNvSpPr txBox="1"/>
          <p:nvPr/>
        </p:nvSpPr>
        <p:spPr bwMode="auto">
          <a:xfrm>
            <a:off x="1201507"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0</a:t>
            </a:r>
          </a:p>
        </p:txBody>
      </p:sp>
      <p:sp>
        <p:nvSpPr>
          <p:cNvPr id="14" name="TextBox 13">
            <a:extLst>
              <a:ext uri="{FF2B5EF4-FFF2-40B4-BE49-F238E27FC236}">
                <a16:creationId xmlns:a16="http://schemas.microsoft.com/office/drawing/2014/main" id="{F3828139-A45F-4B90-975D-321DA9684F26}"/>
              </a:ext>
            </a:extLst>
          </p:cNvPr>
          <p:cNvSpPr txBox="1"/>
          <p:nvPr/>
        </p:nvSpPr>
        <p:spPr bwMode="auto">
          <a:xfrm>
            <a:off x="1777571"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1</a:t>
            </a:r>
          </a:p>
        </p:txBody>
      </p:sp>
      <p:sp>
        <p:nvSpPr>
          <p:cNvPr id="15" name="TextBox 14">
            <a:extLst>
              <a:ext uri="{FF2B5EF4-FFF2-40B4-BE49-F238E27FC236}">
                <a16:creationId xmlns:a16="http://schemas.microsoft.com/office/drawing/2014/main" id="{20C7D0F6-BB44-4002-AC4C-96BF622E474F}"/>
              </a:ext>
            </a:extLst>
          </p:cNvPr>
          <p:cNvSpPr txBox="1"/>
          <p:nvPr/>
        </p:nvSpPr>
        <p:spPr bwMode="auto">
          <a:xfrm>
            <a:off x="2425643" y="5425775"/>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1</a:t>
            </a:r>
          </a:p>
        </p:txBody>
      </p:sp>
      <p:sp>
        <p:nvSpPr>
          <p:cNvPr id="16" name="TextBox 15">
            <a:extLst>
              <a:ext uri="{FF2B5EF4-FFF2-40B4-BE49-F238E27FC236}">
                <a16:creationId xmlns:a16="http://schemas.microsoft.com/office/drawing/2014/main" id="{387858B1-774E-4026-A4B9-A0A4A132CFB7}"/>
              </a:ext>
            </a:extLst>
          </p:cNvPr>
          <p:cNvSpPr txBox="1"/>
          <p:nvPr/>
        </p:nvSpPr>
        <p:spPr bwMode="auto">
          <a:xfrm>
            <a:off x="2425643"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2</a:t>
            </a:r>
          </a:p>
        </p:txBody>
      </p:sp>
      <p:pic>
        <p:nvPicPr>
          <p:cNvPr id="17" name="Picture 16">
            <a:extLst>
              <a:ext uri="{FF2B5EF4-FFF2-40B4-BE49-F238E27FC236}">
                <a16:creationId xmlns:a16="http://schemas.microsoft.com/office/drawing/2014/main" id="{39AB0B0D-96D2-42B0-96F1-1E45C6C9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255" y="3913670"/>
            <a:ext cx="636424" cy="691288"/>
          </a:xfrm>
          <a:prstGeom prst="rect">
            <a:avLst/>
          </a:prstGeom>
        </p:spPr>
      </p:pic>
      <p:pic>
        <p:nvPicPr>
          <p:cNvPr id="18" name="Picture 17">
            <a:extLst>
              <a:ext uri="{FF2B5EF4-FFF2-40B4-BE49-F238E27FC236}">
                <a16:creationId xmlns:a16="http://schemas.microsoft.com/office/drawing/2014/main" id="{5259F882-A82D-4907-8447-034A979C9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660" y="4592591"/>
            <a:ext cx="630938" cy="691288"/>
          </a:xfrm>
          <a:prstGeom prst="rect">
            <a:avLst/>
          </a:prstGeom>
        </p:spPr>
      </p:pic>
      <p:pic>
        <p:nvPicPr>
          <p:cNvPr id="19" name="Picture 18">
            <a:extLst>
              <a:ext uri="{FF2B5EF4-FFF2-40B4-BE49-F238E27FC236}">
                <a16:creationId xmlns:a16="http://schemas.microsoft.com/office/drawing/2014/main" id="{77C4E5A5-4295-4093-8771-DCC55635A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347" y="3913864"/>
            <a:ext cx="630938" cy="691288"/>
          </a:xfrm>
          <a:prstGeom prst="rect">
            <a:avLst/>
          </a:prstGeom>
        </p:spPr>
      </p:pic>
      <p:sp>
        <p:nvSpPr>
          <p:cNvPr id="20" name="TextBox 19">
            <a:extLst>
              <a:ext uri="{FF2B5EF4-FFF2-40B4-BE49-F238E27FC236}">
                <a16:creationId xmlns:a16="http://schemas.microsoft.com/office/drawing/2014/main" id="{3D85B40D-44D0-405C-BF67-0605038F37E1}"/>
              </a:ext>
            </a:extLst>
          </p:cNvPr>
          <p:cNvSpPr txBox="1"/>
          <p:nvPr/>
        </p:nvSpPr>
        <p:spPr bwMode="auto">
          <a:xfrm>
            <a:off x="30737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2</a:t>
            </a:r>
          </a:p>
        </p:txBody>
      </p:sp>
      <p:pic>
        <p:nvPicPr>
          <p:cNvPr id="21" name="Picture 20">
            <a:extLst>
              <a:ext uri="{FF2B5EF4-FFF2-40B4-BE49-F238E27FC236}">
                <a16:creationId xmlns:a16="http://schemas.microsoft.com/office/drawing/2014/main" id="{5A410F1F-653F-4591-9A5D-F9B1C5525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180" y="3234958"/>
            <a:ext cx="636424" cy="691288"/>
          </a:xfrm>
          <a:prstGeom prst="rect">
            <a:avLst/>
          </a:prstGeom>
        </p:spPr>
      </p:pic>
      <p:sp>
        <p:nvSpPr>
          <p:cNvPr id="22" name="TextBox 21">
            <a:extLst>
              <a:ext uri="{FF2B5EF4-FFF2-40B4-BE49-F238E27FC236}">
                <a16:creationId xmlns:a16="http://schemas.microsoft.com/office/drawing/2014/main" id="{9C7F4303-6AC3-4A8E-9DE0-E4DC6039FF55}"/>
              </a:ext>
            </a:extLst>
          </p:cNvPr>
          <p:cNvSpPr txBox="1"/>
          <p:nvPr/>
        </p:nvSpPr>
        <p:spPr bwMode="auto">
          <a:xfrm>
            <a:off x="30737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3</a:t>
            </a:r>
          </a:p>
        </p:txBody>
      </p:sp>
      <p:pic>
        <p:nvPicPr>
          <p:cNvPr id="23" name="Picture 22">
            <a:extLst>
              <a:ext uri="{FF2B5EF4-FFF2-40B4-BE49-F238E27FC236}">
                <a16:creationId xmlns:a16="http://schemas.microsoft.com/office/drawing/2014/main" id="{B753CAE9-95E5-4CCF-BFCF-6A436A5F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759" y="4593095"/>
            <a:ext cx="630938" cy="691288"/>
          </a:xfrm>
          <a:prstGeom prst="rect">
            <a:avLst/>
          </a:prstGeom>
        </p:spPr>
      </p:pic>
      <p:pic>
        <p:nvPicPr>
          <p:cNvPr id="24" name="Picture 23">
            <a:extLst>
              <a:ext uri="{FF2B5EF4-FFF2-40B4-BE49-F238E27FC236}">
                <a16:creationId xmlns:a16="http://schemas.microsoft.com/office/drawing/2014/main" id="{6B4006D0-F6D2-4D77-ADE0-445EFC6E4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888" y="3912714"/>
            <a:ext cx="630938" cy="691288"/>
          </a:xfrm>
          <a:prstGeom prst="rect">
            <a:avLst/>
          </a:prstGeom>
        </p:spPr>
      </p:pic>
      <p:pic>
        <p:nvPicPr>
          <p:cNvPr id="25" name="Picture 24">
            <a:extLst>
              <a:ext uri="{FF2B5EF4-FFF2-40B4-BE49-F238E27FC236}">
                <a16:creationId xmlns:a16="http://schemas.microsoft.com/office/drawing/2014/main" id="{15FD8773-2B58-4320-9011-1BB66A0C7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120" y="3233454"/>
            <a:ext cx="630938" cy="691288"/>
          </a:xfrm>
          <a:prstGeom prst="rect">
            <a:avLst/>
          </a:prstGeom>
        </p:spPr>
      </p:pic>
      <p:sp>
        <p:nvSpPr>
          <p:cNvPr id="26" name="TextBox 25">
            <a:extLst>
              <a:ext uri="{FF2B5EF4-FFF2-40B4-BE49-F238E27FC236}">
                <a16:creationId xmlns:a16="http://schemas.microsoft.com/office/drawing/2014/main" id="{D8979C1E-AAA2-49CE-83F6-14DCBF637CF2}"/>
              </a:ext>
            </a:extLst>
          </p:cNvPr>
          <p:cNvSpPr txBox="1"/>
          <p:nvPr/>
        </p:nvSpPr>
        <p:spPr bwMode="auto">
          <a:xfrm>
            <a:off x="3649779"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3</a:t>
            </a:r>
          </a:p>
        </p:txBody>
      </p:sp>
      <p:pic>
        <p:nvPicPr>
          <p:cNvPr id="27" name="Picture 26">
            <a:extLst>
              <a:ext uri="{FF2B5EF4-FFF2-40B4-BE49-F238E27FC236}">
                <a16:creationId xmlns:a16="http://schemas.microsoft.com/office/drawing/2014/main" id="{59CB5646-D1C1-4EBF-94D5-D34DFFB0B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888" y="2562632"/>
            <a:ext cx="636424" cy="691288"/>
          </a:xfrm>
          <a:prstGeom prst="rect">
            <a:avLst/>
          </a:prstGeom>
        </p:spPr>
      </p:pic>
      <p:sp>
        <p:nvSpPr>
          <p:cNvPr id="28" name="TextBox 27">
            <a:extLst>
              <a:ext uri="{FF2B5EF4-FFF2-40B4-BE49-F238E27FC236}">
                <a16:creationId xmlns:a16="http://schemas.microsoft.com/office/drawing/2014/main" id="{22DA68CA-F605-4D35-BBC7-142987D1A275}"/>
              </a:ext>
            </a:extLst>
          </p:cNvPr>
          <p:cNvSpPr txBox="1"/>
          <p:nvPr/>
        </p:nvSpPr>
        <p:spPr bwMode="auto">
          <a:xfrm>
            <a:off x="3649779"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4</a:t>
            </a:r>
          </a:p>
        </p:txBody>
      </p:sp>
      <p:pic>
        <p:nvPicPr>
          <p:cNvPr id="29" name="Picture 28">
            <a:extLst>
              <a:ext uri="{FF2B5EF4-FFF2-40B4-BE49-F238E27FC236}">
                <a16:creationId xmlns:a16="http://schemas.microsoft.com/office/drawing/2014/main" id="{C474B464-00CD-42EC-9299-5C0BB7B5BB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14" y="4593465"/>
            <a:ext cx="630938" cy="691288"/>
          </a:xfrm>
          <a:prstGeom prst="rect">
            <a:avLst/>
          </a:prstGeom>
        </p:spPr>
      </p:pic>
      <p:pic>
        <p:nvPicPr>
          <p:cNvPr id="30" name="Picture 29">
            <a:extLst>
              <a:ext uri="{FF2B5EF4-FFF2-40B4-BE49-F238E27FC236}">
                <a16:creationId xmlns:a16="http://schemas.microsoft.com/office/drawing/2014/main" id="{F120DF20-6FA3-443F-BBC2-06FDAC8E0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532" y="3913588"/>
            <a:ext cx="630938" cy="691288"/>
          </a:xfrm>
          <a:prstGeom prst="rect">
            <a:avLst/>
          </a:prstGeom>
        </p:spPr>
      </p:pic>
      <p:pic>
        <p:nvPicPr>
          <p:cNvPr id="31" name="Picture 30">
            <a:extLst>
              <a:ext uri="{FF2B5EF4-FFF2-40B4-BE49-F238E27FC236}">
                <a16:creationId xmlns:a16="http://schemas.microsoft.com/office/drawing/2014/main" id="{C1E20927-2541-42E6-A216-812D6BDEA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000" y="3234236"/>
            <a:ext cx="630938" cy="691288"/>
          </a:xfrm>
          <a:prstGeom prst="rect">
            <a:avLst/>
          </a:prstGeom>
        </p:spPr>
      </p:pic>
      <p:pic>
        <p:nvPicPr>
          <p:cNvPr id="32" name="Picture 31">
            <a:extLst>
              <a:ext uri="{FF2B5EF4-FFF2-40B4-BE49-F238E27FC236}">
                <a16:creationId xmlns:a16="http://schemas.microsoft.com/office/drawing/2014/main" id="{201BE127-A826-4AE5-8B00-7BE1DDE1C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514" y="2557638"/>
            <a:ext cx="630938" cy="691288"/>
          </a:xfrm>
          <a:prstGeom prst="rect">
            <a:avLst/>
          </a:prstGeom>
        </p:spPr>
      </p:pic>
      <p:sp>
        <p:nvSpPr>
          <p:cNvPr id="34" name="TextBox 33">
            <a:extLst>
              <a:ext uri="{FF2B5EF4-FFF2-40B4-BE49-F238E27FC236}">
                <a16:creationId xmlns:a16="http://schemas.microsoft.com/office/drawing/2014/main" id="{029B3E24-AA37-49D9-AF72-AE0370107EF5}"/>
              </a:ext>
            </a:extLst>
          </p:cNvPr>
          <p:cNvSpPr txBox="1"/>
          <p:nvPr/>
        </p:nvSpPr>
        <p:spPr bwMode="auto">
          <a:xfrm>
            <a:off x="4225843"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4</a:t>
            </a:r>
          </a:p>
        </p:txBody>
      </p:sp>
      <p:sp>
        <p:nvSpPr>
          <p:cNvPr id="35" name="TextBox 34">
            <a:extLst>
              <a:ext uri="{FF2B5EF4-FFF2-40B4-BE49-F238E27FC236}">
                <a16:creationId xmlns:a16="http://schemas.microsoft.com/office/drawing/2014/main" id="{2B335DB1-E245-44E6-9B47-49859F97BFDE}"/>
              </a:ext>
            </a:extLst>
          </p:cNvPr>
          <p:cNvSpPr txBox="1"/>
          <p:nvPr/>
        </p:nvSpPr>
        <p:spPr bwMode="auto">
          <a:xfrm>
            <a:off x="4225843"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5</a:t>
            </a:r>
          </a:p>
        </p:txBody>
      </p:sp>
      <p:pic>
        <p:nvPicPr>
          <p:cNvPr id="36" name="Picture 35">
            <a:extLst>
              <a:ext uri="{FF2B5EF4-FFF2-40B4-BE49-F238E27FC236}">
                <a16:creationId xmlns:a16="http://schemas.microsoft.com/office/drawing/2014/main" id="{A2446E6C-6698-45BD-9622-624AE4B30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613" y="4592591"/>
            <a:ext cx="630938" cy="691288"/>
          </a:xfrm>
          <a:prstGeom prst="rect">
            <a:avLst/>
          </a:prstGeom>
        </p:spPr>
      </p:pic>
      <p:pic>
        <p:nvPicPr>
          <p:cNvPr id="37" name="Picture 36">
            <a:extLst>
              <a:ext uri="{FF2B5EF4-FFF2-40B4-BE49-F238E27FC236}">
                <a16:creationId xmlns:a16="http://schemas.microsoft.com/office/drawing/2014/main" id="{6B33A92A-CC78-4DA6-8E34-0671F590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252" y="3913864"/>
            <a:ext cx="630938" cy="691288"/>
          </a:xfrm>
          <a:prstGeom prst="rect">
            <a:avLst/>
          </a:prstGeom>
        </p:spPr>
      </p:pic>
      <p:pic>
        <p:nvPicPr>
          <p:cNvPr id="38" name="Picture 37">
            <a:extLst>
              <a:ext uri="{FF2B5EF4-FFF2-40B4-BE49-F238E27FC236}">
                <a16:creationId xmlns:a16="http://schemas.microsoft.com/office/drawing/2014/main" id="{0EDA3E16-C260-4BBC-9755-EB287F3ED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164" y="3233454"/>
            <a:ext cx="630938" cy="691288"/>
          </a:xfrm>
          <a:prstGeom prst="rect">
            <a:avLst/>
          </a:prstGeom>
        </p:spPr>
      </p:pic>
      <p:pic>
        <p:nvPicPr>
          <p:cNvPr id="39" name="Picture 38">
            <a:extLst>
              <a:ext uri="{FF2B5EF4-FFF2-40B4-BE49-F238E27FC236}">
                <a16:creationId xmlns:a16="http://schemas.microsoft.com/office/drawing/2014/main" id="{3D1CA64E-2B2F-4F38-96D9-B34F1F626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525" y="2555477"/>
            <a:ext cx="630938" cy="691288"/>
          </a:xfrm>
          <a:prstGeom prst="rect">
            <a:avLst/>
          </a:prstGeom>
        </p:spPr>
      </p:pic>
      <p:pic>
        <p:nvPicPr>
          <p:cNvPr id="41" name="Picture 40">
            <a:extLst>
              <a:ext uri="{FF2B5EF4-FFF2-40B4-BE49-F238E27FC236}">
                <a16:creationId xmlns:a16="http://schemas.microsoft.com/office/drawing/2014/main" id="{6EE05B8B-D072-45FE-984F-49FDD22F1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190" y="1877571"/>
            <a:ext cx="630938" cy="691288"/>
          </a:xfrm>
          <a:prstGeom prst="rect">
            <a:avLst/>
          </a:prstGeom>
        </p:spPr>
      </p:pic>
      <p:sp>
        <p:nvSpPr>
          <p:cNvPr id="42" name="TextBox 41">
            <a:extLst>
              <a:ext uri="{FF2B5EF4-FFF2-40B4-BE49-F238E27FC236}">
                <a16:creationId xmlns:a16="http://schemas.microsoft.com/office/drawing/2014/main" id="{90F22293-783C-4D50-809B-180A05549945}"/>
              </a:ext>
            </a:extLst>
          </p:cNvPr>
          <p:cNvSpPr txBox="1"/>
          <p:nvPr/>
        </p:nvSpPr>
        <p:spPr bwMode="auto">
          <a:xfrm>
            <a:off x="48739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5</a:t>
            </a:r>
          </a:p>
        </p:txBody>
      </p:sp>
      <p:pic>
        <p:nvPicPr>
          <p:cNvPr id="43" name="Picture 42">
            <a:extLst>
              <a:ext uri="{FF2B5EF4-FFF2-40B4-BE49-F238E27FC236}">
                <a16:creationId xmlns:a16="http://schemas.microsoft.com/office/drawing/2014/main" id="{C3BCBF3B-0203-40D8-B2E7-8E14F3A3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190" y="1196752"/>
            <a:ext cx="636424" cy="691288"/>
          </a:xfrm>
          <a:prstGeom prst="rect">
            <a:avLst/>
          </a:prstGeom>
        </p:spPr>
      </p:pic>
      <p:sp>
        <p:nvSpPr>
          <p:cNvPr id="44" name="TextBox 43">
            <a:extLst>
              <a:ext uri="{FF2B5EF4-FFF2-40B4-BE49-F238E27FC236}">
                <a16:creationId xmlns:a16="http://schemas.microsoft.com/office/drawing/2014/main" id="{F802C8CB-FE30-4928-AD32-5EC7C07E4D01}"/>
              </a:ext>
            </a:extLst>
          </p:cNvPr>
          <p:cNvSpPr txBox="1"/>
          <p:nvPr/>
        </p:nvSpPr>
        <p:spPr bwMode="auto">
          <a:xfrm>
            <a:off x="4873915" y="5425775"/>
            <a:ext cx="36004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Light" charset="0"/>
                <a:ea typeface="Myriad Pro Light" charset="0"/>
                <a:cs typeface="Myriad Pro Light" charset="0"/>
              </a:rPr>
              <a:t>6</a:t>
            </a:r>
          </a:p>
        </p:txBody>
      </p:sp>
      <p:sp>
        <p:nvSpPr>
          <p:cNvPr id="8" name="TextBox 19">
            <a:extLst>
              <a:ext uri="{FF2B5EF4-FFF2-40B4-BE49-F238E27FC236}">
                <a16:creationId xmlns:a16="http://schemas.microsoft.com/office/drawing/2014/main" id="{B169F1BE-1BA1-46BC-8E6F-DFF0F284C98D}"/>
              </a:ext>
            </a:extLst>
          </p:cNvPr>
          <p:cNvSpPr txBox="1"/>
          <p:nvPr/>
        </p:nvSpPr>
        <p:spPr>
          <a:xfrm>
            <a:off x="6096000" y="5088270"/>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 number is made up of the previous number and one more.</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9" name="Content Placeholder 2">
            <a:extLst>
              <a:ext uri="{FF2B5EF4-FFF2-40B4-BE49-F238E27FC236}">
                <a16:creationId xmlns:a16="http://schemas.microsoft.com/office/drawing/2014/main" id="{AA0C777D-4382-4DA6-AF26-FE65A6F02B89}"/>
              </a:ext>
            </a:extLst>
          </p:cNvPr>
          <p:cNvSpPr txBox="1">
            <a:spLocks/>
          </p:cNvSpPr>
          <p:nvPr/>
        </p:nvSpPr>
        <p:spPr>
          <a:xfrm>
            <a:off x="6192012" y="1256880"/>
            <a:ext cx="5390389" cy="348479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Watch closely each time another block appears. Can you describe what you see? Watch again…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happened to the numbers each time another red block appeared? How did the number change?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Why is there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not</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 block by zero?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make your own ‘staircase’ using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90262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
                            </p:stCondLst>
                            <p:childTnLst>
                              <p:par>
                                <p:cTn id="48" presetID="10" presetClass="entr" presetSubtype="0" fill="hold" nodeType="afterEffect">
                                  <p:stCondLst>
                                    <p:cond delay="5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fade">
                                      <p:cBhvr>
                                        <p:cTn id="143" dur="500"/>
                                        <p:tgtEl>
                                          <p:spTgt spid="41"/>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4"/>
                                        </p:tgtEl>
                                        <p:attrNameLst>
                                          <p:attrName>style.visibility</p:attrName>
                                        </p:attrNameLst>
                                      </p:cBhvr>
                                      <p:to>
                                        <p:strVal val="visible"/>
                                      </p:to>
                                    </p:set>
                                    <p:animEffect transition="in" filter="fade">
                                      <p:cBhvr>
                                        <p:cTn id="1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20" grpId="0" animBg="1"/>
      <p:bldP spid="22" grpId="0" animBg="1"/>
      <p:bldP spid="26" grpId="0" animBg="1"/>
      <p:bldP spid="28" grpId="0" animBg="1"/>
      <p:bldP spid="34" grpId="0" animBg="1"/>
      <p:bldP spid="35" grpId="0" animBg="1"/>
      <p:bldP spid="42" grpId="0" animBg="1"/>
      <p:bldP spid="4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7</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409704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show one more and one less than a number using representations. Pupils describe this accurately.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67430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9784636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6:4-6:5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59800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3, Learning Outcome </a:t>
            </a:r>
            <a:r>
              <a:rPr lang="en-GB" sz="2400" b="1" dirty="0"/>
              <a:t>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8872049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 bar model to represent a whole partitioned into two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77614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3,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 Composition of numbers: 0–5</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391298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7:1-7:5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76951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1:1</a:t>
            </a:r>
          </a:p>
        </p:txBody>
      </p:sp>
      <p:grpSp>
        <p:nvGrpSpPr>
          <p:cNvPr id="4" name="Group 3">
            <a:extLst>
              <a:ext uri="{FF2B5EF4-FFF2-40B4-BE49-F238E27FC236}">
                <a16:creationId xmlns:a16="http://schemas.microsoft.com/office/drawing/2014/main" id="{5185F022-B1EA-4200-BC3C-630360B8EC2A}"/>
              </a:ext>
            </a:extLst>
          </p:cNvPr>
          <p:cNvGrpSpPr/>
          <p:nvPr/>
        </p:nvGrpSpPr>
        <p:grpSpPr>
          <a:xfrm>
            <a:off x="4412540" y="4795272"/>
            <a:ext cx="356188" cy="794019"/>
            <a:chOff x="2888540" y="4795271"/>
            <a:chExt cx="356188" cy="794019"/>
          </a:xfrm>
        </p:grpSpPr>
        <p:pic>
          <p:nvPicPr>
            <p:cNvPr id="5" name="Picture 4">
              <a:extLst>
                <a:ext uri="{FF2B5EF4-FFF2-40B4-BE49-F238E27FC236}">
                  <a16:creationId xmlns:a16="http://schemas.microsoft.com/office/drawing/2014/main" id="{02F058F0-78F7-40EA-9885-9493704452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3127" y="4795271"/>
              <a:ext cx="349151" cy="389902"/>
            </a:xfrm>
            <a:prstGeom prst="rect">
              <a:avLst/>
            </a:prstGeom>
          </p:spPr>
        </p:pic>
        <p:sp>
          <p:nvSpPr>
            <p:cNvPr id="6" name="TextBox 5">
              <a:extLst>
                <a:ext uri="{FF2B5EF4-FFF2-40B4-BE49-F238E27FC236}">
                  <a16:creationId xmlns:a16="http://schemas.microsoft.com/office/drawing/2014/main" id="{3C0066CB-B8D0-462B-A728-68763C9DB7C7}"/>
                </a:ext>
              </a:extLst>
            </p:cNvPr>
            <p:cNvSpPr txBox="1"/>
            <p:nvPr/>
          </p:nvSpPr>
          <p:spPr bwMode="auto">
            <a:xfrm>
              <a:off x="2888540"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grpSp>
      <p:grpSp>
        <p:nvGrpSpPr>
          <p:cNvPr id="7" name="Group 6">
            <a:extLst>
              <a:ext uri="{FF2B5EF4-FFF2-40B4-BE49-F238E27FC236}">
                <a16:creationId xmlns:a16="http://schemas.microsoft.com/office/drawing/2014/main" id="{FB309FEF-D7E9-47B6-8EB8-9754C7F1FEA6}"/>
              </a:ext>
            </a:extLst>
          </p:cNvPr>
          <p:cNvGrpSpPr/>
          <p:nvPr/>
        </p:nvGrpSpPr>
        <p:grpSpPr>
          <a:xfrm>
            <a:off x="4750482" y="4421180"/>
            <a:ext cx="356188" cy="1168111"/>
            <a:chOff x="3226482" y="4421179"/>
            <a:chExt cx="356188" cy="1168111"/>
          </a:xfrm>
        </p:grpSpPr>
        <p:pic>
          <p:nvPicPr>
            <p:cNvPr id="9" name="Picture 8">
              <a:extLst>
                <a:ext uri="{FF2B5EF4-FFF2-40B4-BE49-F238E27FC236}">
                  <a16:creationId xmlns:a16="http://schemas.microsoft.com/office/drawing/2014/main" id="{11368B87-35BB-4C87-828D-1EB0BCEA1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29998" y="4421179"/>
              <a:ext cx="349151" cy="763994"/>
            </a:xfrm>
            <a:prstGeom prst="rect">
              <a:avLst/>
            </a:prstGeom>
          </p:spPr>
        </p:pic>
        <p:sp>
          <p:nvSpPr>
            <p:cNvPr id="10" name="TextBox 9">
              <a:extLst>
                <a:ext uri="{FF2B5EF4-FFF2-40B4-BE49-F238E27FC236}">
                  <a16:creationId xmlns:a16="http://schemas.microsoft.com/office/drawing/2014/main" id="{2D3A5E67-D2F3-4812-97D2-2B945E855A55}"/>
                </a:ext>
              </a:extLst>
            </p:cNvPr>
            <p:cNvSpPr txBox="1"/>
            <p:nvPr/>
          </p:nvSpPr>
          <p:spPr bwMode="auto">
            <a:xfrm>
              <a:off x="3226482"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grpSp>
      <p:grpSp>
        <p:nvGrpSpPr>
          <p:cNvPr id="11" name="Group 10">
            <a:extLst>
              <a:ext uri="{FF2B5EF4-FFF2-40B4-BE49-F238E27FC236}">
                <a16:creationId xmlns:a16="http://schemas.microsoft.com/office/drawing/2014/main" id="{F281E19F-58D8-4BF2-A9B2-B1CB7B36E783}"/>
              </a:ext>
            </a:extLst>
          </p:cNvPr>
          <p:cNvGrpSpPr/>
          <p:nvPr/>
        </p:nvGrpSpPr>
        <p:grpSpPr>
          <a:xfrm>
            <a:off x="5084853" y="4047090"/>
            <a:ext cx="356188" cy="1542201"/>
            <a:chOff x="3560853" y="4047089"/>
            <a:chExt cx="356188" cy="1542201"/>
          </a:xfrm>
        </p:grpSpPr>
        <p:pic>
          <p:nvPicPr>
            <p:cNvPr id="12" name="Picture 11">
              <a:extLst>
                <a:ext uri="{FF2B5EF4-FFF2-40B4-BE49-F238E27FC236}">
                  <a16:creationId xmlns:a16="http://schemas.microsoft.com/office/drawing/2014/main" id="{5B945EDD-E284-4FAD-8A85-6070B3E051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66869" y="4047089"/>
              <a:ext cx="349151" cy="1138084"/>
            </a:xfrm>
            <a:prstGeom prst="rect">
              <a:avLst/>
            </a:prstGeom>
          </p:spPr>
        </p:pic>
        <p:sp>
          <p:nvSpPr>
            <p:cNvPr id="13" name="TextBox 12">
              <a:extLst>
                <a:ext uri="{FF2B5EF4-FFF2-40B4-BE49-F238E27FC236}">
                  <a16:creationId xmlns:a16="http://schemas.microsoft.com/office/drawing/2014/main" id="{4762A581-0413-4DCD-90AF-D58C68290331}"/>
                </a:ext>
              </a:extLst>
            </p:cNvPr>
            <p:cNvSpPr txBox="1"/>
            <p:nvPr/>
          </p:nvSpPr>
          <p:spPr bwMode="auto">
            <a:xfrm>
              <a:off x="3560853"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grpSp>
      <p:grpSp>
        <p:nvGrpSpPr>
          <p:cNvPr id="14" name="Group 13">
            <a:extLst>
              <a:ext uri="{FF2B5EF4-FFF2-40B4-BE49-F238E27FC236}">
                <a16:creationId xmlns:a16="http://schemas.microsoft.com/office/drawing/2014/main" id="{82EFE1A2-133D-4CD8-B7B6-541D769A89AA}"/>
              </a:ext>
            </a:extLst>
          </p:cNvPr>
          <p:cNvGrpSpPr/>
          <p:nvPr/>
        </p:nvGrpSpPr>
        <p:grpSpPr>
          <a:xfrm>
            <a:off x="5421602" y="3672998"/>
            <a:ext cx="356188" cy="1916292"/>
            <a:chOff x="3897602" y="3672998"/>
            <a:chExt cx="356188" cy="1916292"/>
          </a:xfrm>
        </p:grpSpPr>
        <p:pic>
          <p:nvPicPr>
            <p:cNvPr id="15" name="Picture 14">
              <a:extLst>
                <a:ext uri="{FF2B5EF4-FFF2-40B4-BE49-F238E27FC236}">
                  <a16:creationId xmlns:a16="http://schemas.microsoft.com/office/drawing/2014/main" id="{D3E24F2C-4252-4426-9568-135AB5DD28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03740" y="3672998"/>
              <a:ext cx="349151" cy="1512175"/>
            </a:xfrm>
            <a:prstGeom prst="rect">
              <a:avLst/>
            </a:prstGeom>
          </p:spPr>
        </p:pic>
        <p:sp>
          <p:nvSpPr>
            <p:cNvPr id="16" name="TextBox 15">
              <a:extLst>
                <a:ext uri="{FF2B5EF4-FFF2-40B4-BE49-F238E27FC236}">
                  <a16:creationId xmlns:a16="http://schemas.microsoft.com/office/drawing/2014/main" id="{063F2630-908C-4640-A284-1EEF5DC36CF5}"/>
                </a:ext>
              </a:extLst>
            </p:cNvPr>
            <p:cNvSpPr txBox="1"/>
            <p:nvPr/>
          </p:nvSpPr>
          <p:spPr bwMode="auto">
            <a:xfrm>
              <a:off x="3897602"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grpSp>
      <p:grpSp>
        <p:nvGrpSpPr>
          <p:cNvPr id="17" name="Group 16">
            <a:extLst>
              <a:ext uri="{FF2B5EF4-FFF2-40B4-BE49-F238E27FC236}">
                <a16:creationId xmlns:a16="http://schemas.microsoft.com/office/drawing/2014/main" id="{F98D56E4-37C0-46D8-8233-07B830B6FA63}"/>
              </a:ext>
            </a:extLst>
          </p:cNvPr>
          <p:cNvGrpSpPr/>
          <p:nvPr/>
        </p:nvGrpSpPr>
        <p:grpSpPr>
          <a:xfrm>
            <a:off x="5758353" y="3294750"/>
            <a:ext cx="356188" cy="2294540"/>
            <a:chOff x="4234353" y="3294750"/>
            <a:chExt cx="356188" cy="2294540"/>
          </a:xfrm>
        </p:grpSpPr>
        <p:pic>
          <p:nvPicPr>
            <p:cNvPr id="18" name="Picture 17">
              <a:extLst>
                <a:ext uri="{FF2B5EF4-FFF2-40B4-BE49-F238E27FC236}">
                  <a16:creationId xmlns:a16="http://schemas.microsoft.com/office/drawing/2014/main" id="{76384B12-267C-42A7-B57A-2D15AB0635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40611" y="3294750"/>
              <a:ext cx="349151" cy="1899947"/>
            </a:xfrm>
            <a:prstGeom prst="rect">
              <a:avLst/>
            </a:prstGeom>
          </p:spPr>
        </p:pic>
        <p:sp>
          <p:nvSpPr>
            <p:cNvPr id="19" name="TextBox 18">
              <a:extLst>
                <a:ext uri="{FF2B5EF4-FFF2-40B4-BE49-F238E27FC236}">
                  <a16:creationId xmlns:a16="http://schemas.microsoft.com/office/drawing/2014/main" id="{BEF868C9-7BAF-4103-A3F7-E84567284B24}"/>
                </a:ext>
              </a:extLst>
            </p:cNvPr>
            <p:cNvSpPr txBox="1"/>
            <p:nvPr/>
          </p:nvSpPr>
          <p:spPr bwMode="auto">
            <a:xfrm>
              <a:off x="4234353"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grpSp>
      <p:grpSp>
        <p:nvGrpSpPr>
          <p:cNvPr id="20" name="Group 19">
            <a:extLst>
              <a:ext uri="{FF2B5EF4-FFF2-40B4-BE49-F238E27FC236}">
                <a16:creationId xmlns:a16="http://schemas.microsoft.com/office/drawing/2014/main" id="{72C6AA41-2524-4601-82BD-F7AF330044E0}"/>
              </a:ext>
            </a:extLst>
          </p:cNvPr>
          <p:cNvGrpSpPr/>
          <p:nvPr/>
        </p:nvGrpSpPr>
        <p:grpSpPr>
          <a:xfrm>
            <a:off x="6095104" y="2920660"/>
            <a:ext cx="356188" cy="2668630"/>
            <a:chOff x="4571104" y="2920660"/>
            <a:chExt cx="356188" cy="2668630"/>
          </a:xfrm>
        </p:grpSpPr>
        <p:pic>
          <p:nvPicPr>
            <p:cNvPr id="21" name="Picture 20">
              <a:extLst>
                <a:ext uri="{FF2B5EF4-FFF2-40B4-BE49-F238E27FC236}">
                  <a16:creationId xmlns:a16="http://schemas.microsoft.com/office/drawing/2014/main" id="{24F3B103-7437-4D7A-B1F1-90F46BAF36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77482" y="2920660"/>
              <a:ext cx="349151" cy="2264513"/>
            </a:xfrm>
            <a:prstGeom prst="rect">
              <a:avLst/>
            </a:prstGeom>
          </p:spPr>
        </p:pic>
        <p:sp>
          <p:nvSpPr>
            <p:cNvPr id="22" name="TextBox 21">
              <a:extLst>
                <a:ext uri="{FF2B5EF4-FFF2-40B4-BE49-F238E27FC236}">
                  <a16:creationId xmlns:a16="http://schemas.microsoft.com/office/drawing/2014/main" id="{8B8F763F-55EA-4615-ACD0-E26C51681508}"/>
                </a:ext>
              </a:extLst>
            </p:cNvPr>
            <p:cNvSpPr txBox="1"/>
            <p:nvPr/>
          </p:nvSpPr>
          <p:spPr bwMode="auto">
            <a:xfrm>
              <a:off x="4571104"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grpSp>
      <p:grpSp>
        <p:nvGrpSpPr>
          <p:cNvPr id="23" name="Group 22">
            <a:extLst>
              <a:ext uri="{FF2B5EF4-FFF2-40B4-BE49-F238E27FC236}">
                <a16:creationId xmlns:a16="http://schemas.microsoft.com/office/drawing/2014/main" id="{514FBA00-2522-41FA-AF88-48B0611F6F5C}"/>
              </a:ext>
            </a:extLst>
          </p:cNvPr>
          <p:cNvGrpSpPr/>
          <p:nvPr/>
        </p:nvGrpSpPr>
        <p:grpSpPr>
          <a:xfrm>
            <a:off x="6434228" y="2546570"/>
            <a:ext cx="356188" cy="3042721"/>
            <a:chOff x="4910228" y="2546569"/>
            <a:chExt cx="356188" cy="3042721"/>
          </a:xfrm>
        </p:grpSpPr>
        <p:pic>
          <p:nvPicPr>
            <p:cNvPr id="24" name="Picture 23">
              <a:extLst>
                <a:ext uri="{FF2B5EF4-FFF2-40B4-BE49-F238E27FC236}">
                  <a16:creationId xmlns:a16="http://schemas.microsoft.com/office/drawing/2014/main" id="{54E3007F-6E65-4502-A074-A7548F5898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14353" y="2546569"/>
              <a:ext cx="349151" cy="2638604"/>
            </a:xfrm>
            <a:prstGeom prst="rect">
              <a:avLst/>
            </a:prstGeom>
          </p:spPr>
        </p:pic>
        <p:sp>
          <p:nvSpPr>
            <p:cNvPr id="25" name="TextBox 24">
              <a:extLst>
                <a:ext uri="{FF2B5EF4-FFF2-40B4-BE49-F238E27FC236}">
                  <a16:creationId xmlns:a16="http://schemas.microsoft.com/office/drawing/2014/main" id="{D13970AE-5D8A-4525-B8D6-6B499D9B63F2}"/>
                </a:ext>
              </a:extLst>
            </p:cNvPr>
            <p:cNvSpPr txBox="1"/>
            <p:nvPr/>
          </p:nvSpPr>
          <p:spPr bwMode="auto">
            <a:xfrm>
              <a:off x="4910228"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grpSp>
      <p:grpSp>
        <p:nvGrpSpPr>
          <p:cNvPr id="26" name="Group 25">
            <a:extLst>
              <a:ext uri="{FF2B5EF4-FFF2-40B4-BE49-F238E27FC236}">
                <a16:creationId xmlns:a16="http://schemas.microsoft.com/office/drawing/2014/main" id="{20963C4B-F6D4-49F8-9FF6-9B77FCA8B275}"/>
              </a:ext>
            </a:extLst>
          </p:cNvPr>
          <p:cNvGrpSpPr/>
          <p:nvPr/>
        </p:nvGrpSpPr>
        <p:grpSpPr>
          <a:xfrm>
            <a:off x="6767413" y="2172478"/>
            <a:ext cx="356962" cy="3416812"/>
            <a:chOff x="5243413" y="2172478"/>
            <a:chExt cx="356962" cy="3416812"/>
          </a:xfrm>
        </p:grpSpPr>
        <p:pic>
          <p:nvPicPr>
            <p:cNvPr id="27" name="Picture 26">
              <a:extLst>
                <a:ext uri="{FF2B5EF4-FFF2-40B4-BE49-F238E27FC236}">
                  <a16:creationId xmlns:a16="http://schemas.microsoft.com/office/drawing/2014/main" id="{D927DE04-45D2-4846-95AF-DC5BB1D500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51224" y="2172478"/>
              <a:ext cx="349151" cy="3012695"/>
            </a:xfrm>
            <a:prstGeom prst="rect">
              <a:avLst/>
            </a:prstGeom>
          </p:spPr>
        </p:pic>
        <p:sp>
          <p:nvSpPr>
            <p:cNvPr id="28" name="TextBox 27">
              <a:extLst>
                <a:ext uri="{FF2B5EF4-FFF2-40B4-BE49-F238E27FC236}">
                  <a16:creationId xmlns:a16="http://schemas.microsoft.com/office/drawing/2014/main" id="{9B505C7A-736F-46B3-B693-BFDE891C7933}"/>
                </a:ext>
              </a:extLst>
            </p:cNvPr>
            <p:cNvSpPr txBox="1"/>
            <p:nvPr/>
          </p:nvSpPr>
          <p:spPr bwMode="auto">
            <a:xfrm>
              <a:off x="5243413"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8</a:t>
              </a:r>
            </a:p>
          </p:txBody>
        </p:sp>
      </p:grpSp>
      <p:grpSp>
        <p:nvGrpSpPr>
          <p:cNvPr id="29" name="Group 28">
            <a:extLst>
              <a:ext uri="{FF2B5EF4-FFF2-40B4-BE49-F238E27FC236}">
                <a16:creationId xmlns:a16="http://schemas.microsoft.com/office/drawing/2014/main" id="{EF37C6E7-CCD1-4394-8833-7009EDB2CC11}"/>
              </a:ext>
            </a:extLst>
          </p:cNvPr>
          <p:cNvGrpSpPr/>
          <p:nvPr/>
        </p:nvGrpSpPr>
        <p:grpSpPr>
          <a:xfrm>
            <a:off x="7107734" y="1794232"/>
            <a:ext cx="356188" cy="3795059"/>
            <a:chOff x="5583734" y="1794231"/>
            <a:chExt cx="356188" cy="3795059"/>
          </a:xfrm>
        </p:grpSpPr>
        <p:pic>
          <p:nvPicPr>
            <p:cNvPr id="30" name="Picture 29">
              <a:extLst>
                <a:ext uri="{FF2B5EF4-FFF2-40B4-BE49-F238E27FC236}">
                  <a16:creationId xmlns:a16="http://schemas.microsoft.com/office/drawing/2014/main" id="{386DD8FB-5C6D-4EC9-93D7-4DB5ABA151D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8095" y="1794231"/>
              <a:ext cx="349151" cy="3390942"/>
            </a:xfrm>
            <a:prstGeom prst="rect">
              <a:avLst/>
            </a:prstGeom>
          </p:spPr>
        </p:pic>
        <p:sp>
          <p:nvSpPr>
            <p:cNvPr id="31" name="TextBox 30">
              <a:extLst>
                <a:ext uri="{FF2B5EF4-FFF2-40B4-BE49-F238E27FC236}">
                  <a16:creationId xmlns:a16="http://schemas.microsoft.com/office/drawing/2014/main" id="{1CD2AAA7-E3D4-4EFC-8121-A2BE81457B13}"/>
                </a:ext>
              </a:extLst>
            </p:cNvPr>
            <p:cNvSpPr txBox="1"/>
            <p:nvPr/>
          </p:nvSpPr>
          <p:spPr bwMode="auto">
            <a:xfrm>
              <a:off x="5583734"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9</a:t>
              </a:r>
            </a:p>
          </p:txBody>
        </p:sp>
      </p:grpSp>
      <p:grpSp>
        <p:nvGrpSpPr>
          <p:cNvPr id="32" name="Group 31">
            <a:extLst>
              <a:ext uri="{FF2B5EF4-FFF2-40B4-BE49-F238E27FC236}">
                <a16:creationId xmlns:a16="http://schemas.microsoft.com/office/drawing/2014/main" id="{B71B0660-FE02-4301-9733-E6B17E1E4647}"/>
              </a:ext>
            </a:extLst>
          </p:cNvPr>
          <p:cNvGrpSpPr/>
          <p:nvPr/>
        </p:nvGrpSpPr>
        <p:grpSpPr>
          <a:xfrm>
            <a:off x="7361065" y="1420140"/>
            <a:ext cx="527710" cy="4169150"/>
            <a:chOff x="5837065" y="1420140"/>
            <a:chExt cx="527710" cy="4169150"/>
          </a:xfrm>
        </p:grpSpPr>
        <p:pic>
          <p:nvPicPr>
            <p:cNvPr id="33" name="Picture 32">
              <a:extLst>
                <a:ext uri="{FF2B5EF4-FFF2-40B4-BE49-F238E27FC236}">
                  <a16:creationId xmlns:a16="http://schemas.microsoft.com/office/drawing/2014/main" id="{15FD8DBF-26EB-42D3-8490-7B195BA2848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924970" y="1420140"/>
              <a:ext cx="349151" cy="3765033"/>
            </a:xfrm>
            <a:prstGeom prst="rect">
              <a:avLst/>
            </a:prstGeom>
          </p:spPr>
        </p:pic>
        <p:sp>
          <p:nvSpPr>
            <p:cNvPr id="34" name="TextBox 33">
              <a:extLst>
                <a:ext uri="{FF2B5EF4-FFF2-40B4-BE49-F238E27FC236}">
                  <a16:creationId xmlns:a16="http://schemas.microsoft.com/office/drawing/2014/main" id="{3616150C-126D-4010-9087-CBC0AC6AC0D1}"/>
                </a:ext>
              </a:extLst>
            </p:cNvPr>
            <p:cNvSpPr txBox="1"/>
            <p:nvPr/>
          </p:nvSpPr>
          <p:spPr bwMode="auto">
            <a:xfrm>
              <a:off x="5837065" y="5127625"/>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177444977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D28DF19-84F1-44FA-967F-4707CE0AA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36000" y="3573016"/>
            <a:ext cx="6135088" cy="1296144"/>
          </a:xfrm>
          <a:prstGeom prst="rect">
            <a:avLst/>
          </a:prstGeom>
        </p:spPr>
      </p:pic>
      <p:pic>
        <p:nvPicPr>
          <p:cNvPr id="35" name="Picture 34">
            <a:extLst>
              <a:ext uri="{FF2B5EF4-FFF2-40B4-BE49-F238E27FC236}">
                <a16:creationId xmlns:a16="http://schemas.microsoft.com/office/drawing/2014/main" id="{C2FF98CD-5DD9-4845-858D-39A1CD0082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36000" y="3645024"/>
            <a:ext cx="6135088" cy="108012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7:1</a:t>
            </a:r>
          </a:p>
        </p:txBody>
      </p:sp>
      <p:pic>
        <p:nvPicPr>
          <p:cNvPr id="4" name="Picture 3">
            <a:extLst>
              <a:ext uri="{FF2B5EF4-FFF2-40B4-BE49-F238E27FC236}">
                <a16:creationId xmlns:a16="http://schemas.microsoft.com/office/drawing/2014/main" id="{4F88AF82-C166-4ED0-9508-AF7B608BE18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28456" y="2014910"/>
            <a:ext cx="6135088" cy="1414090"/>
          </a:xfrm>
          <a:prstGeom prst="rect">
            <a:avLst/>
          </a:prstGeom>
        </p:spPr>
      </p:pic>
      <p:pic>
        <p:nvPicPr>
          <p:cNvPr id="37" name="Picture 36">
            <a:extLst>
              <a:ext uri="{FF2B5EF4-FFF2-40B4-BE49-F238E27FC236}">
                <a16:creationId xmlns:a16="http://schemas.microsoft.com/office/drawing/2014/main" id="{DED734F6-E5D8-4A5C-87CD-9566FB95BE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36000" y="3556800"/>
            <a:ext cx="6135088" cy="1273384"/>
          </a:xfrm>
          <a:prstGeom prst="rect">
            <a:avLst/>
          </a:prstGeom>
        </p:spPr>
      </p:pic>
      <p:sp>
        <p:nvSpPr>
          <p:cNvPr id="7" name="TextBox 6">
            <a:extLst>
              <a:ext uri="{FF2B5EF4-FFF2-40B4-BE49-F238E27FC236}">
                <a16:creationId xmlns:a16="http://schemas.microsoft.com/office/drawing/2014/main" id="{FAEDA15E-7D32-4986-8726-A1F855E498B4}"/>
              </a:ext>
            </a:extLst>
          </p:cNvPr>
          <p:cNvSpPr txBox="1"/>
          <p:nvPr/>
        </p:nvSpPr>
        <p:spPr bwMode="auto">
          <a:xfrm>
            <a:off x="5671496" y="3954252"/>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70606690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5B4736-D76F-4FBF-9A01-4254679919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71664" y="3356992"/>
            <a:ext cx="6097680" cy="144016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7:2</a:t>
            </a:r>
          </a:p>
        </p:txBody>
      </p:sp>
      <p:pic>
        <p:nvPicPr>
          <p:cNvPr id="5" name="Picture 4">
            <a:extLst>
              <a:ext uri="{FF2B5EF4-FFF2-40B4-BE49-F238E27FC236}">
                <a16:creationId xmlns:a16="http://schemas.microsoft.com/office/drawing/2014/main" id="{89E1BA7F-1A27-436E-89C7-EA4C6F975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47160" y="2060849"/>
            <a:ext cx="6097680" cy="1368152"/>
          </a:xfrm>
          <a:prstGeom prst="rect">
            <a:avLst/>
          </a:prstGeom>
        </p:spPr>
      </p:pic>
      <p:pic>
        <p:nvPicPr>
          <p:cNvPr id="10" name="Picture 9">
            <a:extLst>
              <a:ext uri="{FF2B5EF4-FFF2-40B4-BE49-F238E27FC236}">
                <a16:creationId xmlns:a16="http://schemas.microsoft.com/office/drawing/2014/main" id="{E600AFC0-7BE2-4C12-A49D-BC9BA3C9D5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71664" y="3645024"/>
            <a:ext cx="6097680" cy="1008112"/>
          </a:xfrm>
          <a:prstGeom prst="rect">
            <a:avLst/>
          </a:prstGeom>
        </p:spPr>
      </p:pic>
      <p:pic>
        <p:nvPicPr>
          <p:cNvPr id="12" name="Picture 11">
            <a:extLst>
              <a:ext uri="{FF2B5EF4-FFF2-40B4-BE49-F238E27FC236}">
                <a16:creationId xmlns:a16="http://schemas.microsoft.com/office/drawing/2014/main" id="{BB32BA16-2478-4F9C-8B46-197B0BFD5E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71664" y="3429001"/>
            <a:ext cx="3528392" cy="1417401"/>
          </a:xfrm>
          <a:prstGeom prst="rect">
            <a:avLst/>
          </a:prstGeom>
        </p:spPr>
      </p:pic>
      <p:sp>
        <p:nvSpPr>
          <p:cNvPr id="13" name="TextBox 12">
            <a:extLst>
              <a:ext uri="{FF2B5EF4-FFF2-40B4-BE49-F238E27FC236}">
                <a16:creationId xmlns:a16="http://schemas.microsoft.com/office/drawing/2014/main" id="{894FFC65-11D3-4FD8-96E0-E053A853C907}"/>
              </a:ext>
            </a:extLst>
          </p:cNvPr>
          <p:cNvSpPr txBox="1"/>
          <p:nvPr/>
        </p:nvSpPr>
        <p:spPr bwMode="auto">
          <a:xfrm>
            <a:off x="4367808" y="3906869"/>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pic>
        <p:nvPicPr>
          <p:cNvPr id="16" name="Picture 15">
            <a:extLst>
              <a:ext uri="{FF2B5EF4-FFF2-40B4-BE49-F238E27FC236}">
                <a16:creationId xmlns:a16="http://schemas.microsoft.com/office/drawing/2014/main" id="{F5075A03-0DCF-4FDE-8CC7-A586B3AEF0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032"/>
          <a:stretch/>
        </p:blipFill>
        <p:spPr>
          <a:xfrm>
            <a:off x="6816080" y="3429001"/>
            <a:ext cx="2448272" cy="1417401"/>
          </a:xfrm>
          <a:prstGeom prst="rect">
            <a:avLst/>
          </a:prstGeom>
        </p:spPr>
      </p:pic>
      <p:sp>
        <p:nvSpPr>
          <p:cNvPr id="14" name="TextBox 13">
            <a:extLst>
              <a:ext uri="{FF2B5EF4-FFF2-40B4-BE49-F238E27FC236}">
                <a16:creationId xmlns:a16="http://schemas.microsoft.com/office/drawing/2014/main" id="{1DA196D1-28AE-413B-BAB8-092299845915}"/>
              </a:ext>
            </a:extLst>
          </p:cNvPr>
          <p:cNvSpPr txBox="1"/>
          <p:nvPr/>
        </p:nvSpPr>
        <p:spPr bwMode="auto">
          <a:xfrm>
            <a:off x="7608168" y="3906868"/>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33779799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 presetClass="exit" presetSubtype="0" fill="hold"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3.61111E-6 -7.40741E-7 L -0.01579 -7.40741E-7 " pathEditMode="relative" rAng="0" ptsTypes="AA">
                                      <p:cBhvr>
                                        <p:cTn id="45" dur="1000" fill="hold"/>
                                        <p:tgtEl>
                                          <p:spTgt spid="16"/>
                                        </p:tgtEl>
                                        <p:attrNameLst>
                                          <p:attrName>ppt_x</p:attrName>
                                          <p:attrName>ppt_y</p:attrName>
                                        </p:attrNameLst>
                                      </p:cBhvr>
                                      <p:rCtr x="-799" y="0"/>
                                    </p:animMotion>
                                  </p:childTnLst>
                                </p:cTn>
                              </p:par>
                              <p:par>
                                <p:cTn id="46" presetID="63" presetClass="path" presetSubtype="0" accel="50000" decel="50000" fill="hold" nodeType="withEffect">
                                  <p:stCondLst>
                                    <p:cond delay="0"/>
                                  </p:stCondLst>
                                  <p:childTnLst>
                                    <p:animMotion origin="layout" path="M -4.58333E-6 -7.40741E-7 L 0.01016 -0.00046 " pathEditMode="relative" rAng="0" ptsTypes="AA">
                                      <p:cBhvr>
                                        <p:cTn id="47" dur="1000" fill="hold"/>
                                        <p:tgtEl>
                                          <p:spTgt spid="12"/>
                                        </p:tgtEl>
                                        <p:attrNameLst>
                                          <p:attrName>ppt_x</p:attrName>
                                          <p:attrName>ppt_y</p:attrName>
                                        </p:attrNameLst>
                                      </p:cBhvr>
                                      <p:rCtr x="508" y="-23"/>
                                    </p:animMotion>
                                  </p:childTnLst>
                                </p:cTn>
                              </p:par>
                              <p:par>
                                <p:cTn id="48" presetID="63" presetClass="path" presetSubtype="0" accel="50000" decel="50000" fill="hold" grpId="0" nodeType="withEffect">
                                  <p:stCondLst>
                                    <p:cond delay="0"/>
                                  </p:stCondLst>
                                  <p:childTnLst>
                                    <p:animMotion origin="layout" path="M 2.08333E-7 -7.40741E-7 L -3.54167E-6 -4.81481E-6 " pathEditMode="relative" rAng="0" ptsTypes="AA">
                                      <p:cBhvr>
                                        <p:cTn id="49" dur="1000" fill="hold"/>
                                        <p:tgtEl>
                                          <p:spTgt spid="13"/>
                                        </p:tgtEl>
                                        <p:attrNameLst>
                                          <p:attrName>ppt_x</p:attrName>
                                          <p:attrName>ppt_y</p:attrName>
                                        </p:attrNameLst>
                                      </p:cBhvr>
                                      <p:rCtr x="1055" y="-46"/>
                                    </p:animMotion>
                                  </p:childTnLst>
                                </p:cTn>
                              </p:par>
                              <p:par>
                                <p:cTn id="50" presetID="35" presetClass="path" presetSubtype="0" accel="50000" decel="50000" fill="hold" grpId="0" nodeType="withEffect">
                                  <p:stCondLst>
                                    <p:cond delay="0"/>
                                  </p:stCondLst>
                                  <p:childTnLst>
                                    <p:animMotion origin="layout" path="M -3.61111E-6 -7.40741E-7 L -0.01579 -7.40741E-7 " pathEditMode="relative" rAng="0" ptsTypes="AA">
                                      <p:cBhvr>
                                        <p:cTn id="51" dur="1000" fill="hold"/>
                                        <p:tgtEl>
                                          <p:spTgt spid="14"/>
                                        </p:tgtEl>
                                        <p:attrNameLst>
                                          <p:attrName>ppt_x</p:attrName>
                                          <p:attrName>ppt_y</p:attrName>
                                        </p:attrNameLst>
                                      </p:cBhvr>
                                      <p:rCtr x="-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602606-75E6-4168-9C2D-DC8199ACB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423" y="2329401"/>
            <a:ext cx="7941154" cy="2199198"/>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1.3 Composition: 0–5 – step 7:3</a:t>
            </a:r>
          </a:p>
        </p:txBody>
      </p:sp>
      <p:pic>
        <p:nvPicPr>
          <p:cNvPr id="4" name="Picture 3">
            <a:extLst>
              <a:ext uri="{FF2B5EF4-FFF2-40B4-BE49-F238E27FC236}">
                <a16:creationId xmlns:a16="http://schemas.microsoft.com/office/drawing/2014/main" id="{D0352158-5EDC-4C41-B155-86AEA8C51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813" y="2334495"/>
            <a:ext cx="7936377" cy="2189013"/>
          </a:xfrm>
          <a:prstGeom prst="rect">
            <a:avLst/>
          </a:prstGeom>
        </p:spPr>
      </p:pic>
      <p:sp>
        <p:nvSpPr>
          <p:cNvPr id="8" name="Rectangle 7">
            <a:extLst>
              <a:ext uri="{FF2B5EF4-FFF2-40B4-BE49-F238E27FC236}">
                <a16:creationId xmlns:a16="http://schemas.microsoft.com/office/drawing/2014/main" id="{49775DB6-F27F-4A23-B567-E9A4487FEB67}"/>
              </a:ext>
            </a:extLst>
          </p:cNvPr>
          <p:cNvSpPr/>
          <p:nvPr/>
        </p:nvSpPr>
        <p:spPr bwMode="auto">
          <a:xfrm>
            <a:off x="3575720" y="3573016"/>
            <a:ext cx="504056"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5" name="Rectangle 14">
            <a:extLst>
              <a:ext uri="{FF2B5EF4-FFF2-40B4-BE49-F238E27FC236}">
                <a16:creationId xmlns:a16="http://schemas.microsoft.com/office/drawing/2014/main" id="{ACE250EB-3413-4B25-A57B-7005C44FB9D8}"/>
              </a:ext>
            </a:extLst>
          </p:cNvPr>
          <p:cNvSpPr/>
          <p:nvPr/>
        </p:nvSpPr>
        <p:spPr bwMode="auto">
          <a:xfrm>
            <a:off x="5638434" y="3481732"/>
            <a:ext cx="504056"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7" name="Rectangle 16">
            <a:extLst>
              <a:ext uri="{FF2B5EF4-FFF2-40B4-BE49-F238E27FC236}">
                <a16:creationId xmlns:a16="http://schemas.microsoft.com/office/drawing/2014/main" id="{5A183B02-F167-428F-8144-E1186EE51BCF}"/>
              </a:ext>
            </a:extLst>
          </p:cNvPr>
          <p:cNvSpPr/>
          <p:nvPr/>
        </p:nvSpPr>
        <p:spPr bwMode="auto">
          <a:xfrm>
            <a:off x="7662406" y="3717033"/>
            <a:ext cx="449818" cy="45607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8" name="Rectangle 17">
            <a:extLst>
              <a:ext uri="{FF2B5EF4-FFF2-40B4-BE49-F238E27FC236}">
                <a16:creationId xmlns:a16="http://schemas.microsoft.com/office/drawing/2014/main" id="{AF8AFC12-36CA-4A02-9B91-DF0D19B8AF70}"/>
              </a:ext>
            </a:extLst>
          </p:cNvPr>
          <p:cNvSpPr/>
          <p:nvPr/>
        </p:nvSpPr>
        <p:spPr bwMode="auto">
          <a:xfrm>
            <a:off x="9030558" y="3717033"/>
            <a:ext cx="449818" cy="45607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305910649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animBg="1"/>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1:1</a:t>
            </a:r>
          </a:p>
        </p:txBody>
      </p:sp>
      <p:pic>
        <p:nvPicPr>
          <p:cNvPr id="4" name="Picture 3">
            <a:extLst>
              <a:ext uri="{FF2B5EF4-FFF2-40B4-BE49-F238E27FC236}">
                <a16:creationId xmlns:a16="http://schemas.microsoft.com/office/drawing/2014/main" id="{A31E239A-6A22-438E-B6DF-5A31B1106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7" y="3036206"/>
            <a:ext cx="620991" cy="778109"/>
          </a:xfrm>
          <a:prstGeom prst="rect">
            <a:avLst/>
          </a:prstGeom>
        </p:spPr>
      </p:pic>
      <p:pic>
        <p:nvPicPr>
          <p:cNvPr id="5" name="Picture 4">
            <a:extLst>
              <a:ext uri="{FF2B5EF4-FFF2-40B4-BE49-F238E27FC236}">
                <a16:creationId xmlns:a16="http://schemas.microsoft.com/office/drawing/2014/main" id="{F781332F-28A5-46B3-B5DD-A3B772DD9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134" y="3036206"/>
            <a:ext cx="620991" cy="778109"/>
          </a:xfrm>
          <a:prstGeom prst="rect">
            <a:avLst/>
          </a:prstGeom>
        </p:spPr>
      </p:pic>
      <p:pic>
        <p:nvPicPr>
          <p:cNvPr id="6" name="Picture 5">
            <a:extLst>
              <a:ext uri="{FF2B5EF4-FFF2-40B4-BE49-F238E27FC236}">
                <a16:creationId xmlns:a16="http://schemas.microsoft.com/office/drawing/2014/main" id="{ABE4E759-FD23-4DAC-9896-0409DFF2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811" y="3036206"/>
            <a:ext cx="620991" cy="778109"/>
          </a:xfrm>
          <a:prstGeom prst="rect">
            <a:avLst/>
          </a:prstGeom>
        </p:spPr>
      </p:pic>
      <p:pic>
        <p:nvPicPr>
          <p:cNvPr id="7" name="Picture 6">
            <a:extLst>
              <a:ext uri="{FF2B5EF4-FFF2-40B4-BE49-F238E27FC236}">
                <a16:creationId xmlns:a16="http://schemas.microsoft.com/office/drawing/2014/main" id="{7B09AA04-D53B-4185-B3B3-6962F31B4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6488" y="3036206"/>
            <a:ext cx="620991" cy="778109"/>
          </a:xfrm>
          <a:prstGeom prst="rect">
            <a:avLst/>
          </a:prstGeom>
        </p:spPr>
      </p:pic>
      <p:pic>
        <p:nvPicPr>
          <p:cNvPr id="8" name="Picture 7">
            <a:extLst>
              <a:ext uri="{FF2B5EF4-FFF2-40B4-BE49-F238E27FC236}">
                <a16:creationId xmlns:a16="http://schemas.microsoft.com/office/drawing/2014/main" id="{61AF2EBB-0FB0-423C-94EB-23357FFEF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9165" y="3036206"/>
            <a:ext cx="620991" cy="778109"/>
          </a:xfrm>
          <a:prstGeom prst="rect">
            <a:avLst/>
          </a:prstGeom>
        </p:spPr>
      </p:pic>
      <p:pic>
        <p:nvPicPr>
          <p:cNvPr id="9" name="Picture 8">
            <a:extLst>
              <a:ext uri="{FF2B5EF4-FFF2-40B4-BE49-F238E27FC236}">
                <a16:creationId xmlns:a16="http://schemas.microsoft.com/office/drawing/2014/main" id="{E64B7FB5-211E-4D8A-85C1-9F9324DD7A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1842" y="3036206"/>
            <a:ext cx="620991" cy="778109"/>
          </a:xfrm>
          <a:prstGeom prst="rect">
            <a:avLst/>
          </a:prstGeom>
        </p:spPr>
      </p:pic>
      <p:pic>
        <p:nvPicPr>
          <p:cNvPr id="10" name="Picture 9">
            <a:extLst>
              <a:ext uri="{FF2B5EF4-FFF2-40B4-BE49-F238E27FC236}">
                <a16:creationId xmlns:a16="http://schemas.microsoft.com/office/drawing/2014/main" id="{BC151892-BDFC-49F5-9403-4D49012AC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4519" y="3036206"/>
            <a:ext cx="620991" cy="778109"/>
          </a:xfrm>
          <a:prstGeom prst="rect">
            <a:avLst/>
          </a:prstGeom>
        </p:spPr>
      </p:pic>
      <p:pic>
        <p:nvPicPr>
          <p:cNvPr id="11" name="Picture 10">
            <a:extLst>
              <a:ext uri="{FF2B5EF4-FFF2-40B4-BE49-F238E27FC236}">
                <a16:creationId xmlns:a16="http://schemas.microsoft.com/office/drawing/2014/main" id="{10CB5192-CF36-46CE-A037-DEF60EF4E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7196" y="3036206"/>
            <a:ext cx="620991" cy="778109"/>
          </a:xfrm>
          <a:prstGeom prst="rect">
            <a:avLst/>
          </a:prstGeom>
        </p:spPr>
      </p:pic>
      <p:pic>
        <p:nvPicPr>
          <p:cNvPr id="12" name="Picture 11">
            <a:extLst>
              <a:ext uri="{FF2B5EF4-FFF2-40B4-BE49-F238E27FC236}">
                <a16:creationId xmlns:a16="http://schemas.microsoft.com/office/drawing/2014/main" id="{7F9610A5-F8BD-467E-8245-EFDB646858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9873" y="3036206"/>
            <a:ext cx="620991" cy="778109"/>
          </a:xfrm>
          <a:prstGeom prst="rect">
            <a:avLst/>
          </a:prstGeom>
        </p:spPr>
      </p:pic>
      <p:pic>
        <p:nvPicPr>
          <p:cNvPr id="13" name="Picture 12">
            <a:extLst>
              <a:ext uri="{FF2B5EF4-FFF2-40B4-BE49-F238E27FC236}">
                <a16:creationId xmlns:a16="http://schemas.microsoft.com/office/drawing/2014/main" id="{44F109E3-B294-4B59-B424-ACAC96D29E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42554" y="3036206"/>
            <a:ext cx="620991" cy="778109"/>
          </a:xfrm>
          <a:prstGeom prst="rect">
            <a:avLst/>
          </a:prstGeom>
        </p:spPr>
      </p:pic>
    </p:spTree>
    <p:extLst>
      <p:ext uri="{BB962C8B-B14F-4D97-AF65-F5344CB8AC3E}">
        <p14:creationId xmlns:p14="http://schemas.microsoft.com/office/powerpoint/2010/main" val="375772469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1.3 Composition: 0–5 – step 1:2</a:t>
            </a:r>
          </a:p>
        </p:txBody>
      </p:sp>
      <p:pic>
        <p:nvPicPr>
          <p:cNvPr id="8" name="Picture 7">
            <a:extLst>
              <a:ext uri="{FF2B5EF4-FFF2-40B4-BE49-F238E27FC236}">
                <a16:creationId xmlns:a16="http://schemas.microsoft.com/office/drawing/2014/main" id="{DF8FACE9-0C98-479F-987F-61BE6070D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86069" y="1529892"/>
            <a:ext cx="3800028" cy="3843324"/>
          </a:xfrm>
          <a:prstGeom prst="rect">
            <a:avLst/>
          </a:prstGeom>
        </p:spPr>
      </p:pic>
      <p:pic>
        <p:nvPicPr>
          <p:cNvPr id="13" name="Picture 12">
            <a:extLst>
              <a:ext uri="{FF2B5EF4-FFF2-40B4-BE49-F238E27FC236}">
                <a16:creationId xmlns:a16="http://schemas.microsoft.com/office/drawing/2014/main" id="{ECD3C842-DE42-4E63-8699-21FE6F1155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2744" y="2825714"/>
            <a:ext cx="907273" cy="1002416"/>
          </a:xfrm>
          <a:prstGeom prst="rect">
            <a:avLst/>
          </a:prstGeom>
        </p:spPr>
      </p:pic>
      <p:pic>
        <p:nvPicPr>
          <p:cNvPr id="14" name="Picture 13">
            <a:extLst>
              <a:ext uri="{FF2B5EF4-FFF2-40B4-BE49-F238E27FC236}">
                <a16:creationId xmlns:a16="http://schemas.microsoft.com/office/drawing/2014/main" id="{9A4643CC-A63E-488F-8317-2545667A7E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312024" y="2825714"/>
            <a:ext cx="907340" cy="1002416"/>
          </a:xfrm>
          <a:prstGeom prst="rect">
            <a:avLst/>
          </a:prstGeom>
        </p:spPr>
      </p:pic>
    </p:spTree>
    <p:extLst>
      <p:ext uri="{BB962C8B-B14F-4D97-AF65-F5344CB8AC3E}">
        <p14:creationId xmlns:p14="http://schemas.microsoft.com/office/powerpoint/2010/main" val="194663143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14"/>
                                        </p:tgtEl>
                                      </p:cBhvr>
                                    </p:animEffect>
                                    <p:animScale>
                                      <p:cBhvr>
                                        <p:cTn id="12" dur="500" autoRev="1" fill="hold"/>
                                        <p:tgtEl>
                                          <p:spTgt spid="1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13"/>
                                        </p:tgtEl>
                                      </p:cBhvr>
                                    </p:animEffect>
                                    <p:animScale>
                                      <p:cBhvr>
                                        <p:cTn id="17" dur="500" autoRev="1" fill="hold"/>
                                        <p:tgtEl>
                                          <p:spTgt spid="13"/>
                                        </p:tgtEl>
                                      </p:cBhvr>
                                      <p:by x="105000" y="105000"/>
                                    </p:animScale>
                                  </p:childTnLst>
                                </p:cTn>
                              </p:par>
                              <p:par>
                                <p:cTn id="18" presetID="26" presetClass="emph" presetSubtype="0" fill="hold" nodeType="withEffect">
                                  <p:stCondLst>
                                    <p:cond delay="0"/>
                                  </p:stCondLst>
                                  <p:childTnLst>
                                    <p:animEffect transition="out" filter="fade">
                                      <p:cBhvr>
                                        <p:cTn id="19" dur="1000" tmFilter="0, 0; .2, .5; .8, .5; 1, 0"/>
                                        <p:tgtEl>
                                          <p:spTgt spid="14"/>
                                        </p:tgtEl>
                                      </p:cBhvr>
                                    </p:animEffect>
                                    <p:animScale>
                                      <p:cBhvr>
                                        <p:cTn id="20"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6|2.7|2.8|2.7|2.9"/>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purl.org/dc/terms/"/>
    <ds:schemaRef ds:uri="6e8f39c4-649a-4727-b531-9584b06a2d5b"/>
    <ds:schemaRef ds:uri="http://schemas.microsoft.com/office/infopath/2007/PartnerControls"/>
    <ds:schemaRef ds:uri="http://schemas.microsoft.com/office/2006/documentManagement/types"/>
    <ds:schemaRef ds:uri="dc9bd944-225f-43f1-96dc-d5ee43d55d1c"/>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1816</TotalTime>
  <Words>2020</Words>
  <Application>Microsoft Office PowerPoint</Application>
  <PresentationFormat>Widescreen</PresentationFormat>
  <Paragraphs>412</Paragraphs>
  <Slides>73</Slides>
  <Notes>73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73</vt:i4>
      </vt:variant>
    </vt:vector>
  </HeadingPairs>
  <TitlesOfParts>
    <vt:vector size="82" baseType="lpstr">
      <vt:lpstr>Arial</vt:lpstr>
      <vt:lpstr>Calibri</vt:lpstr>
      <vt:lpstr>Calibri Light</vt:lpstr>
      <vt:lpstr>Myriad Pro</vt:lpstr>
      <vt:lpstr>Myriad Pro Light</vt:lpstr>
      <vt:lpstr>Myriad Pro Semibold</vt:lpstr>
      <vt:lpstr>Custom Design</vt:lpstr>
      <vt:lpstr>Mastery PD PowerPoint V4.2</vt:lpstr>
      <vt:lpstr>1_Custom Design</vt:lpstr>
      <vt:lpstr>PowerPoint Presentation</vt:lpstr>
      <vt:lpstr>PowerPoint Presentation</vt:lpstr>
      <vt:lpstr>Contents</vt:lpstr>
      <vt:lpstr>PowerPoint Presentation</vt:lpstr>
      <vt:lpstr>Year 1, Unit 3,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1AS-1 Compose and partition numbers to 10</vt:lpstr>
      <vt:lpstr>PowerPoint Presentation</vt:lpstr>
      <vt:lpstr>Year 1, Unit 3, Learning Outcome 2</vt:lpstr>
      <vt:lpstr>PowerPoint Presentation</vt:lpstr>
      <vt:lpstr>PowerPoint Presentation</vt:lpstr>
      <vt:lpstr>PowerPoint Presentation</vt:lpstr>
      <vt:lpstr>PowerPoint Presentation</vt:lpstr>
      <vt:lpstr>PowerPoint Presentation</vt:lpstr>
      <vt:lpstr>Year 1, Unit 3,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1AS-1 Compose and partition numbers to 10</vt:lpstr>
      <vt:lpstr>PowerPoint Presentation</vt:lpstr>
      <vt:lpstr>Year 1, Unit 3, Learning Outcome 4</vt:lpstr>
      <vt:lpstr>PowerPoint Presentation</vt:lpstr>
      <vt:lpstr>PowerPoint Presentation</vt:lpstr>
      <vt:lpstr>PowerPoint Presentation</vt:lpstr>
      <vt:lpstr>PowerPoint Presentation</vt:lpstr>
      <vt:lpstr>PowerPoint Presentation</vt:lpstr>
      <vt:lpstr>Year 1, Unit 3,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3, Learning Outcome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1AS-1 Compose and partition numbers to 10</vt:lpstr>
      <vt:lpstr>PowerPoint Presentation</vt:lpstr>
      <vt:lpstr>Year 1, Unit 3, Learning Outcome 7</vt:lpstr>
      <vt:lpstr>PowerPoint Presentation</vt:lpstr>
      <vt:lpstr>Year 1, Unit 3, Learning Outcome 8</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Donna Cole</cp:lastModifiedBy>
  <cp:revision>121</cp:revision>
  <dcterms:created xsi:type="dcterms:W3CDTF">2021-05-07T12:27:15Z</dcterms:created>
  <dcterms:modified xsi:type="dcterms:W3CDTF">2021-07-21T11:56:52Z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